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0"/>
  </p:notesMasterIdLst>
  <p:sldIdLst>
    <p:sldId id="341" r:id="rId3"/>
    <p:sldId id="259" r:id="rId4"/>
    <p:sldId id="309" r:id="rId5"/>
    <p:sldId id="342" r:id="rId6"/>
    <p:sldId id="343" r:id="rId7"/>
    <p:sldId id="344" r:id="rId8"/>
    <p:sldId id="345" r:id="rId9"/>
    <p:sldId id="346" r:id="rId10"/>
    <p:sldId id="347" r:id="rId11"/>
    <p:sldId id="348" r:id="rId12"/>
    <p:sldId id="349" r:id="rId13"/>
    <p:sldId id="350" r:id="rId14"/>
    <p:sldId id="351" r:id="rId15"/>
    <p:sldId id="352" r:id="rId16"/>
    <p:sldId id="353" r:id="rId17"/>
    <p:sldId id="354" r:id="rId18"/>
    <p:sldId id="355" r:id="rId19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0C0"/>
    <a:srgbClr val="DBC05B"/>
    <a:srgbClr val="BFBFBF"/>
    <a:srgbClr val="D9D9D9"/>
    <a:srgbClr val="FFFFFF"/>
    <a:srgbClr val="C69135"/>
    <a:srgbClr val="000000"/>
    <a:srgbClr val="C57302"/>
    <a:srgbClr val="DE932F"/>
    <a:srgbClr val="CC9B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howGuides="1">
      <p:cViewPr varScale="1">
        <p:scale>
          <a:sx n="82" d="100"/>
          <a:sy n="82" d="100"/>
        </p:scale>
        <p:origin x="221" y="91"/>
      </p:cViewPr>
      <p:guideLst>
        <p:guide orient="horz" pos="4319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5" d="100"/>
        <a:sy n="5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E4FFA8-7E0C-4803-A4C6-3DDD6AB6E33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7CD64D-B72C-4FF8-85BB-4AA899BC1D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1158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286D78-31DF-493B-968A-39C1B250695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76281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26421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CD64D-B72C-4FF8-85BB-4AA899BC1DF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22431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35397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CD64D-B72C-4FF8-85BB-4AA899BC1DF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490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77444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288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286D78-31DF-493B-968A-39C1B250695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63916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CD64D-B72C-4FF8-85BB-4AA899BC1D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61447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37B1-3942-4B36-A9A2-6AF914CEB0A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34068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7CD64D-B72C-4FF8-85BB-4AA899BC1DF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63325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18651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209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F7CD64D-B72C-4FF8-85BB-4AA899BC1DF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29478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23440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F7CD64D-B72C-4FF8-85BB-4AA899BC1DF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192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65B94-F049-48A1-877F-96CDC3B4946A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260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6241D-9CC1-4BD3-9BE5-2AD0BB5F1172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26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173109-903B-43C2-AEC5-10866CA4B7C1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2624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46EEBA-1527-4F40-9CC0-13ED7354F5FE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987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51A7E-F56B-4675-A256-EC3B9557E337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55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A15B-9A4C-4279-BC65-29B65F4D1CBA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7909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C76889-7B39-413A-8D50-620738119261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0301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04B24-580E-4BEF-8DA1-2A0DC2ECCCD4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9558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A389B-9795-49A4-A451-A20C295CE490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79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78368-6F56-4E5E-A1C5-4323BF6E01E0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433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20A29-0CA5-4D57-A5EF-14E336C105F9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482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3E24BF-67B8-48BD-9ABF-36DACBACC99B}" type="datetimeFigureOut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80923D-1C54-48A0-B22E-F769E995AB4C}" type="datetime1">
              <a:rPr lang="zh-CN" altLang="en-US" smtClean="0"/>
              <a:t>2022/12/11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464AD9-C849-45B6-BBCC-5E990A5EEF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0353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image" Target="../media/image3.jpeg"/><Relationship Id="rId3" Type="http://schemas.openxmlformats.org/officeDocument/2006/relationships/tags" Target="../tags/tag3.xml"/><Relationship Id="rId21" Type="http://schemas.openxmlformats.org/officeDocument/2006/relationships/tags" Target="../tags/tag21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microsoft.com/office/2007/relationships/hdphoto" Target="../media/hdphoto1.wdp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image" Target="../media/image2.jpeg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notesSlide" Target="../notesSlides/notesSlide1.xml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slideLayout" Target="../slideLayouts/slideLayout1.xml"/><Relationship Id="rId27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tags" Target="../tags/tag34.xml"/><Relationship Id="rId18" Type="http://schemas.openxmlformats.org/officeDocument/2006/relationships/tags" Target="../tags/tag39.xml"/><Relationship Id="rId3" Type="http://schemas.openxmlformats.org/officeDocument/2006/relationships/tags" Target="../tags/tag24.xml"/><Relationship Id="rId21" Type="http://schemas.openxmlformats.org/officeDocument/2006/relationships/slideLayout" Target="../slideLayouts/slideLayout1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17" Type="http://schemas.openxmlformats.org/officeDocument/2006/relationships/tags" Target="../tags/tag38.xml"/><Relationship Id="rId25" Type="http://schemas.openxmlformats.org/officeDocument/2006/relationships/image" Target="../media/image3.jpeg"/><Relationship Id="rId2" Type="http://schemas.openxmlformats.org/officeDocument/2006/relationships/tags" Target="../tags/tag23.xml"/><Relationship Id="rId16" Type="http://schemas.openxmlformats.org/officeDocument/2006/relationships/tags" Target="../tags/tag37.xml"/><Relationship Id="rId20" Type="http://schemas.openxmlformats.org/officeDocument/2006/relationships/tags" Target="../tags/tag41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24" Type="http://schemas.microsoft.com/office/2007/relationships/hdphoto" Target="../media/hdphoto1.wdp"/><Relationship Id="rId5" Type="http://schemas.openxmlformats.org/officeDocument/2006/relationships/tags" Target="../tags/tag26.xml"/><Relationship Id="rId15" Type="http://schemas.openxmlformats.org/officeDocument/2006/relationships/tags" Target="../tags/tag36.xml"/><Relationship Id="rId23" Type="http://schemas.openxmlformats.org/officeDocument/2006/relationships/image" Target="../media/image2.jpeg"/><Relationship Id="rId10" Type="http://schemas.openxmlformats.org/officeDocument/2006/relationships/tags" Target="../tags/tag31.xml"/><Relationship Id="rId19" Type="http://schemas.openxmlformats.org/officeDocument/2006/relationships/tags" Target="../tags/tag40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tags" Target="../tags/tag35.xml"/><Relationship Id="rId22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66" t="22083" r="56876" b="67617"/>
          <a:stretch>
            <a:fillRect/>
          </a:stretch>
        </p:blipFill>
        <p:spPr>
          <a:xfrm>
            <a:off x="8172878" y="2"/>
            <a:ext cx="1884180" cy="941847"/>
          </a:xfrm>
          <a:custGeom>
            <a:avLst/>
            <a:gdLst>
              <a:gd name="connsiteX0" fmla="*/ 0 w 1413135"/>
              <a:gd name="connsiteY0" fmla="*/ 0 h 706385"/>
              <a:gd name="connsiteX1" fmla="*/ 1413135 w 1413135"/>
              <a:gd name="connsiteY1" fmla="*/ 0 h 706385"/>
              <a:gd name="connsiteX2" fmla="*/ 690511 w 1413135"/>
              <a:gd name="connsiteY2" fmla="*/ 706385 h 706385"/>
              <a:gd name="connsiteX3" fmla="*/ 0 w 1413135"/>
              <a:gd name="connsiteY3" fmla="*/ 0 h 7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3135" h="706385">
                <a:moveTo>
                  <a:pt x="0" y="0"/>
                </a:moveTo>
                <a:lnTo>
                  <a:pt x="1413135" y="0"/>
                </a:lnTo>
                <a:lnTo>
                  <a:pt x="690511" y="7063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PA_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98" t="22083" r="36072" b="33091"/>
          <a:stretch>
            <a:fillRect/>
          </a:stretch>
        </p:blipFill>
        <p:spPr>
          <a:xfrm>
            <a:off x="9660651" y="1"/>
            <a:ext cx="3421345" cy="4098851"/>
          </a:xfrm>
          <a:custGeom>
            <a:avLst/>
            <a:gdLst>
              <a:gd name="connsiteX0" fmla="*/ 468300 w 2566009"/>
              <a:gd name="connsiteY0" fmla="*/ 0 h 3074138"/>
              <a:gd name="connsiteX1" fmla="*/ 2566009 w 2566009"/>
              <a:gd name="connsiteY1" fmla="*/ 0 h 3074138"/>
              <a:gd name="connsiteX2" fmla="*/ 2566009 w 2566009"/>
              <a:gd name="connsiteY2" fmla="*/ 3065886 h 3074138"/>
              <a:gd name="connsiteX3" fmla="*/ 2557567 w 2566009"/>
              <a:gd name="connsiteY3" fmla="*/ 3074138 h 3074138"/>
              <a:gd name="connsiteX4" fmla="*/ 0 w 2566009"/>
              <a:gd name="connsiteY4" fmla="*/ 457776 h 3074138"/>
              <a:gd name="connsiteX5" fmla="*/ 468300 w 2566009"/>
              <a:gd name="connsiteY5" fmla="*/ 0 h 307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66009" h="3074138">
                <a:moveTo>
                  <a:pt x="468300" y="0"/>
                </a:moveTo>
                <a:lnTo>
                  <a:pt x="2566009" y="0"/>
                </a:lnTo>
                <a:lnTo>
                  <a:pt x="2566009" y="3065886"/>
                </a:lnTo>
                <a:lnTo>
                  <a:pt x="2557567" y="3074138"/>
                </a:lnTo>
                <a:lnTo>
                  <a:pt x="0" y="457776"/>
                </a:lnTo>
                <a:lnTo>
                  <a:pt x="468300" y="0"/>
                </a:lnTo>
                <a:close/>
              </a:path>
            </a:pathLst>
          </a:custGeom>
        </p:spPr>
      </p:pic>
      <p:pic>
        <p:nvPicPr>
          <p:cNvPr id="8" name="PA_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0" t="23467" r="64545" b="56491"/>
          <a:stretch>
            <a:fillRect/>
          </a:stretch>
        </p:blipFill>
        <p:spPr>
          <a:xfrm>
            <a:off x="7110504" y="126573"/>
            <a:ext cx="1831411" cy="1832569"/>
          </a:xfrm>
          <a:custGeom>
            <a:avLst/>
            <a:gdLst>
              <a:gd name="connsiteX0" fmla="*/ 675477 w 1373558"/>
              <a:gd name="connsiteY0" fmla="*/ 0 h 1374427"/>
              <a:gd name="connsiteX1" fmla="*/ 1373558 w 1373558"/>
              <a:gd name="connsiteY1" fmla="*/ 714129 h 1374427"/>
              <a:gd name="connsiteX2" fmla="*/ 698081 w 1373558"/>
              <a:gd name="connsiteY2" fmla="*/ 1374427 h 1374427"/>
              <a:gd name="connsiteX3" fmla="*/ 0 w 1373558"/>
              <a:gd name="connsiteY3" fmla="*/ 660298 h 1374427"/>
              <a:gd name="connsiteX4" fmla="*/ 675477 w 1373558"/>
              <a:gd name="connsiteY4" fmla="*/ 0 h 1374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3558" h="1374427">
                <a:moveTo>
                  <a:pt x="675477" y="0"/>
                </a:moveTo>
                <a:lnTo>
                  <a:pt x="1373558" y="714129"/>
                </a:lnTo>
                <a:lnTo>
                  <a:pt x="698081" y="1374427"/>
                </a:lnTo>
                <a:lnTo>
                  <a:pt x="0" y="660298"/>
                </a:lnTo>
                <a:lnTo>
                  <a:pt x="675477" y="0"/>
                </a:lnTo>
                <a:close/>
              </a:path>
            </a:pathLst>
          </a:custGeom>
        </p:spPr>
      </p:pic>
      <p:pic>
        <p:nvPicPr>
          <p:cNvPr id="11" name="PA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4">
            <a:extLst>
              <a:ext uri="{BEBA8EAE-BF5A-486C-A8C5-ECC9F3942E4B}">
                <a14:imgProps xmlns:a14="http://schemas.microsoft.com/office/drawing/2010/main">
                  <a14:imgLayer r:embed="rId25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26" t="30312" r="51245" b="40065"/>
          <a:stretch>
            <a:fillRect/>
          </a:stretch>
        </p:blipFill>
        <p:spPr>
          <a:xfrm>
            <a:off x="8167042" y="752478"/>
            <a:ext cx="2708668" cy="2708668"/>
          </a:xfrm>
          <a:custGeom>
            <a:avLst/>
            <a:gdLst>
              <a:gd name="connsiteX0" fmla="*/ 1027293 w 2031501"/>
              <a:gd name="connsiteY0" fmla="*/ 0 h 2031501"/>
              <a:gd name="connsiteX1" fmla="*/ 2031501 w 2031501"/>
              <a:gd name="connsiteY1" fmla="*/ 1027293 h 2031501"/>
              <a:gd name="connsiteX2" fmla="*/ 1004208 w 2031501"/>
              <a:gd name="connsiteY2" fmla="*/ 2031501 h 2031501"/>
              <a:gd name="connsiteX3" fmla="*/ 0 w 2031501"/>
              <a:gd name="connsiteY3" fmla="*/ 1004208 h 2031501"/>
              <a:gd name="connsiteX4" fmla="*/ 1027293 w 2031501"/>
              <a:gd name="connsiteY4" fmla="*/ 0 h 2031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501" h="2031501">
                <a:moveTo>
                  <a:pt x="1027293" y="0"/>
                </a:moveTo>
                <a:lnTo>
                  <a:pt x="2031501" y="1027293"/>
                </a:lnTo>
                <a:lnTo>
                  <a:pt x="1004208" y="2031501"/>
                </a:lnTo>
                <a:lnTo>
                  <a:pt x="0" y="1004208"/>
                </a:lnTo>
                <a:lnTo>
                  <a:pt x="1027293" y="0"/>
                </a:lnTo>
                <a:close/>
              </a:path>
            </a:pathLst>
          </a:custGeom>
        </p:spPr>
      </p:pic>
      <p:pic>
        <p:nvPicPr>
          <p:cNvPr id="13" name="PA_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9" t="34136" r="75228" b="56812"/>
          <a:stretch>
            <a:fillRect/>
          </a:stretch>
        </p:blipFill>
        <p:spPr>
          <a:xfrm>
            <a:off x="6560782" y="1102126"/>
            <a:ext cx="827703" cy="827703"/>
          </a:xfrm>
          <a:custGeom>
            <a:avLst/>
            <a:gdLst>
              <a:gd name="connsiteX0" fmla="*/ 313915 w 620777"/>
              <a:gd name="connsiteY0" fmla="*/ 0 h 620777"/>
              <a:gd name="connsiteX1" fmla="*/ 620777 w 620777"/>
              <a:gd name="connsiteY1" fmla="*/ 313915 h 620777"/>
              <a:gd name="connsiteX2" fmla="*/ 306861 w 620777"/>
              <a:gd name="connsiteY2" fmla="*/ 620777 h 620777"/>
              <a:gd name="connsiteX3" fmla="*/ 0 w 620777"/>
              <a:gd name="connsiteY3" fmla="*/ 306861 h 620777"/>
              <a:gd name="connsiteX4" fmla="*/ 313915 w 620777"/>
              <a:gd name="connsiteY4" fmla="*/ 0 h 62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777" h="620777">
                <a:moveTo>
                  <a:pt x="313915" y="0"/>
                </a:moveTo>
                <a:lnTo>
                  <a:pt x="620777" y="313915"/>
                </a:lnTo>
                <a:lnTo>
                  <a:pt x="306861" y="620777"/>
                </a:lnTo>
                <a:lnTo>
                  <a:pt x="0" y="306861"/>
                </a:lnTo>
                <a:lnTo>
                  <a:pt x="313915" y="0"/>
                </a:lnTo>
                <a:close/>
              </a:path>
            </a:pathLst>
          </a:custGeom>
        </p:spPr>
      </p:pic>
      <p:sp>
        <p:nvSpPr>
          <p:cNvPr id="14" name="PA_矩形 13"/>
          <p:cNvSpPr/>
          <p:nvPr>
            <p:custDataLst>
              <p:tags r:id="rId6"/>
            </p:custDataLst>
          </p:nvPr>
        </p:nvSpPr>
        <p:spPr>
          <a:xfrm rot="2685974">
            <a:off x="10376571" y="2520100"/>
            <a:ext cx="1219200" cy="1219200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PA_矩形 14"/>
          <p:cNvSpPr/>
          <p:nvPr>
            <p:custDataLst>
              <p:tags r:id="rId7"/>
            </p:custDataLst>
          </p:nvPr>
        </p:nvSpPr>
        <p:spPr>
          <a:xfrm rot="2685974">
            <a:off x="8722562" y="3231980"/>
            <a:ext cx="438704" cy="4387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PA_矩形 15"/>
          <p:cNvSpPr/>
          <p:nvPr>
            <p:custDataLst>
              <p:tags r:id="rId8"/>
            </p:custDataLst>
          </p:nvPr>
        </p:nvSpPr>
        <p:spPr>
          <a:xfrm rot="2657183">
            <a:off x="7184718" y="1788738"/>
            <a:ext cx="642029" cy="5421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PA_矩形 16"/>
          <p:cNvSpPr/>
          <p:nvPr>
            <p:custDataLst>
              <p:tags r:id="rId9"/>
            </p:custDataLst>
          </p:nvPr>
        </p:nvSpPr>
        <p:spPr>
          <a:xfrm rot="2685974">
            <a:off x="6048599" y="1340051"/>
            <a:ext cx="340936" cy="3409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PA_矩形 17"/>
          <p:cNvSpPr/>
          <p:nvPr>
            <p:custDataLst>
              <p:tags r:id="rId10"/>
            </p:custDataLst>
          </p:nvPr>
        </p:nvSpPr>
        <p:spPr>
          <a:xfrm rot="2685974">
            <a:off x="6019563" y="738468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PA_矩形 18"/>
          <p:cNvSpPr/>
          <p:nvPr>
            <p:custDataLst>
              <p:tags r:id="rId11"/>
            </p:custDataLst>
          </p:nvPr>
        </p:nvSpPr>
        <p:spPr>
          <a:xfrm rot="2685974">
            <a:off x="12267216" y="3630956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PA_矩形 19"/>
          <p:cNvSpPr/>
          <p:nvPr>
            <p:custDataLst>
              <p:tags r:id="rId12"/>
            </p:custDataLst>
          </p:nvPr>
        </p:nvSpPr>
        <p:spPr>
          <a:xfrm rot="2731766">
            <a:off x="7502217" y="2462356"/>
            <a:ext cx="1057708" cy="10725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1" name="PA_矩形 20"/>
          <p:cNvSpPr/>
          <p:nvPr>
            <p:custDataLst>
              <p:tags r:id="rId13"/>
            </p:custDataLst>
          </p:nvPr>
        </p:nvSpPr>
        <p:spPr>
          <a:xfrm rot="2685974">
            <a:off x="6948683" y="3184033"/>
            <a:ext cx="438704" cy="4387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2" name="PA_矩形 21"/>
          <p:cNvSpPr/>
          <p:nvPr>
            <p:custDataLst>
              <p:tags r:id="rId14"/>
            </p:custDataLst>
          </p:nvPr>
        </p:nvSpPr>
        <p:spPr>
          <a:xfrm rot="2685974">
            <a:off x="6562710" y="3320747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3" name="PA_任意多边形 22"/>
          <p:cNvSpPr/>
          <p:nvPr>
            <p:custDataLst>
              <p:tags r:id="rId15"/>
            </p:custDataLst>
          </p:nvPr>
        </p:nvSpPr>
        <p:spPr>
          <a:xfrm rot="2680233">
            <a:off x="6744018" y="4872236"/>
            <a:ext cx="7191213" cy="6332337"/>
          </a:xfrm>
          <a:custGeom>
            <a:avLst/>
            <a:gdLst>
              <a:gd name="connsiteX0" fmla="*/ 0 w 5393410"/>
              <a:gd name="connsiteY0" fmla="*/ 0 h 4749253"/>
              <a:gd name="connsiteX1" fmla="*/ 4406292 w 5393410"/>
              <a:gd name="connsiteY1" fmla="*/ 0 h 4749253"/>
              <a:gd name="connsiteX2" fmla="*/ 5393410 w 5393410"/>
              <a:gd name="connsiteY2" fmla="*/ 998536 h 4749253"/>
              <a:gd name="connsiteX3" fmla="*/ 1599309 w 5393410"/>
              <a:gd name="connsiteY3" fmla="*/ 4749253 h 4749253"/>
              <a:gd name="connsiteX4" fmla="*/ 0 w 5393410"/>
              <a:gd name="connsiteY4" fmla="*/ 4749253 h 4749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93410" h="4749253">
                <a:moveTo>
                  <a:pt x="0" y="0"/>
                </a:moveTo>
                <a:lnTo>
                  <a:pt x="4406292" y="0"/>
                </a:lnTo>
                <a:lnTo>
                  <a:pt x="5393410" y="998536"/>
                </a:lnTo>
                <a:lnTo>
                  <a:pt x="1599309" y="4749253"/>
                </a:lnTo>
                <a:lnTo>
                  <a:pt x="0" y="4749253"/>
                </a:lnTo>
                <a:close/>
              </a:path>
            </a:pathLst>
          </a:cu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4" name="PA_直接连接符 23"/>
          <p:cNvCxnSpPr/>
          <p:nvPr>
            <p:custDataLst>
              <p:tags r:id="rId16"/>
            </p:custDataLst>
          </p:nvPr>
        </p:nvCxnSpPr>
        <p:spPr>
          <a:xfrm>
            <a:off x="10003066" y="3597144"/>
            <a:ext cx="4183523" cy="408309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A_直接连接符 24"/>
          <p:cNvCxnSpPr/>
          <p:nvPr>
            <p:custDataLst>
              <p:tags r:id="rId17"/>
            </p:custDataLst>
          </p:nvPr>
        </p:nvCxnSpPr>
        <p:spPr>
          <a:xfrm flipH="1">
            <a:off x="5931589" y="3637361"/>
            <a:ext cx="4073316" cy="4091244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A_直接连接符 25"/>
          <p:cNvCxnSpPr/>
          <p:nvPr>
            <p:custDataLst>
              <p:tags r:id="rId18"/>
            </p:custDataLst>
          </p:nvPr>
        </p:nvCxnSpPr>
        <p:spPr>
          <a:xfrm>
            <a:off x="5049195" y="7739065"/>
            <a:ext cx="4183523" cy="408309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A_文本框 27"/>
          <p:cNvSpPr txBox="1"/>
          <p:nvPr>
            <p:custDataLst>
              <p:tags r:id="rId19"/>
            </p:custDataLst>
          </p:nvPr>
        </p:nvSpPr>
        <p:spPr>
          <a:xfrm>
            <a:off x="279417" y="3119866"/>
            <a:ext cx="8928992" cy="1405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26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</a:t>
            </a:r>
            <a:r>
              <a:rPr lang="zh-CN" altLang="en-US" sz="426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城跑”</a:t>
            </a:r>
            <a:endParaRPr lang="en-US" altLang="zh-CN" sz="4265" b="1" dirty="0">
              <a:solidFill>
                <a:srgbClr val="1557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426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4265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项目设计报告</a:t>
            </a:r>
          </a:p>
        </p:txBody>
      </p:sp>
      <p:sp>
        <p:nvSpPr>
          <p:cNvPr id="29" name="PA_矩形 28"/>
          <p:cNvSpPr/>
          <p:nvPr>
            <p:custDataLst>
              <p:tags r:id="rId20"/>
            </p:custDataLst>
          </p:nvPr>
        </p:nvSpPr>
        <p:spPr>
          <a:xfrm>
            <a:off x="702182" y="5093090"/>
            <a:ext cx="3430747" cy="95333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r>
              <a:rPr lang="en-US" altLang="zh-CN" sz="1865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G12</a:t>
            </a:r>
          </a:p>
          <a:p>
            <a:endParaRPr lang="en-US" altLang="zh-CN" sz="1865" dirty="0">
              <a:solidFill>
                <a:srgbClr val="1557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865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小组成员：郑宇博 徐韩 黄剑炜</a:t>
            </a:r>
          </a:p>
        </p:txBody>
      </p:sp>
      <p:cxnSp>
        <p:nvCxnSpPr>
          <p:cNvPr id="30" name="PA_直接连接符 29"/>
          <p:cNvCxnSpPr/>
          <p:nvPr>
            <p:custDataLst>
              <p:tags r:id="rId21"/>
            </p:custDataLst>
          </p:nvPr>
        </p:nvCxnSpPr>
        <p:spPr>
          <a:xfrm>
            <a:off x="333923" y="4833540"/>
            <a:ext cx="7779888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>
            <a:extLst>
              <a:ext uri="{FF2B5EF4-FFF2-40B4-BE49-F238E27FC236}">
                <a16:creationId xmlns:a16="http://schemas.microsoft.com/office/drawing/2014/main" id="{043D86A5-5DFD-CF25-4F97-FD950F88912C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333923" y="199920"/>
            <a:ext cx="3201921" cy="2508511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6FBA14D-7B65-8AC2-2AA0-CA521C25B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0"/>
                            </p:stCondLst>
                            <p:childTnLst>
                              <p:par>
                                <p:cTn id="10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25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675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925"/>
                            </p:stCondLst>
                            <p:childTnLst>
                              <p:par>
                                <p:cTn id="11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8" grpId="0"/>
      <p:bldP spid="2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6522306-9287-B9C9-47A7-83D7A1562B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561333"/>
              </p:ext>
            </p:extLst>
          </p:nvPr>
        </p:nvGraphicFramePr>
        <p:xfrm>
          <a:off x="3289275" y="1916832"/>
          <a:ext cx="5734768" cy="331449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174" imgH="3047921" progId="Word.Document.12">
                  <p:embed/>
                </p:oleObj>
              </mc:Choice>
              <mc:Fallback>
                <p:oleObj name="Document" r:id="rId3" imgW="5274174" imgH="3047921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89275" y="1916832"/>
                        <a:ext cx="5734768" cy="331449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1944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345059" y="2266420"/>
            <a:ext cx="1728192" cy="1728192"/>
            <a:chOff x="1417067" y="908720"/>
            <a:chExt cx="1728192" cy="1728192"/>
          </a:xfrm>
        </p:grpSpPr>
        <p:grpSp>
          <p:nvGrpSpPr>
            <p:cNvPr id="4" name="组合 3"/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5" name="椭圆 4"/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7" name="TextBox 7"/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0070C0"/>
                  </a:solidFill>
                  <a:latin typeface="Impact MT Std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4</a:t>
              </a:r>
              <a:endParaRPr lang="zh-CN" altLang="en-US" sz="5400" b="1" dirty="0">
                <a:solidFill>
                  <a:srgbClr val="0070C0"/>
                </a:solidFill>
                <a:latin typeface="Impact MT Std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xtBox 7"/>
          <p:cNvSpPr>
            <a:spLocks noChangeArrowheads="1"/>
          </p:cNvSpPr>
          <p:nvPr/>
        </p:nvSpPr>
        <p:spPr bwMode="auto">
          <a:xfrm>
            <a:off x="4657427" y="2728381"/>
            <a:ext cx="571523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系统测试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3" name="椭圆 4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6" name="椭圆 4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9" name="椭圆 4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2" name="椭圆 51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5" name="椭圆 54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8" name="椭圆 57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21822B-E4C6-87A4-ECAE-953F4665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7860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系统测试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CB294F03-A983-B467-1AF3-59649A8CC7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301496"/>
              </p:ext>
            </p:extLst>
          </p:nvPr>
        </p:nvGraphicFramePr>
        <p:xfrm>
          <a:off x="3217267" y="3140968"/>
          <a:ext cx="5273675" cy="1214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174" imgH="1214078" progId="Word.Document.12">
                  <p:embed/>
                </p:oleObj>
              </mc:Choice>
              <mc:Fallback>
                <p:oleObj name="Document" r:id="rId3" imgW="5274174" imgH="121407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17267" y="3140968"/>
                        <a:ext cx="5273675" cy="1214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1014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345059" y="2266420"/>
            <a:ext cx="1728192" cy="1728192"/>
            <a:chOff x="1417067" y="908720"/>
            <a:chExt cx="1728192" cy="1728192"/>
          </a:xfrm>
        </p:grpSpPr>
        <p:grpSp>
          <p:nvGrpSpPr>
            <p:cNvPr id="4" name="组合 3"/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5" name="椭圆 4"/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7" name="TextBox 7"/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0070C0"/>
                  </a:solidFill>
                  <a:latin typeface="Impact MT Std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5</a:t>
              </a:r>
              <a:endParaRPr lang="zh-CN" altLang="en-US" sz="5400" b="1" dirty="0">
                <a:solidFill>
                  <a:srgbClr val="0070C0"/>
                </a:solidFill>
                <a:latin typeface="Impact MT Std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xtBox 7"/>
          <p:cNvSpPr>
            <a:spLocks noChangeArrowheads="1"/>
          </p:cNvSpPr>
          <p:nvPr/>
        </p:nvSpPr>
        <p:spPr bwMode="auto">
          <a:xfrm>
            <a:off x="4585419" y="2715017"/>
            <a:ext cx="571523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l-GR" altLang="zh-CN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α</a:t>
            </a: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测试与</a:t>
            </a:r>
            <a:r>
              <a:rPr lang="el-GR" altLang="zh-CN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β</a:t>
            </a: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3" name="椭圆 4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6" name="椭圆 4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9" name="椭圆 4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2" name="椭圆 51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5" name="椭圆 54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8" name="椭圆 57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21822B-E4C6-87A4-ECAE-953F4665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9617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α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9BBB557-3B93-9D1E-95C2-9E044CBC507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5774327"/>
              </p:ext>
            </p:extLst>
          </p:nvPr>
        </p:nvGraphicFramePr>
        <p:xfrm>
          <a:off x="3289275" y="1958390"/>
          <a:ext cx="6111284" cy="3544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174" imgH="3059375" progId="Word.Document.12">
                  <p:embed/>
                </p:oleObj>
              </mc:Choice>
              <mc:Fallback>
                <p:oleObj name="Document" r:id="rId3" imgW="5274174" imgH="305937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89275" y="1958390"/>
                        <a:ext cx="6111284" cy="3544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0182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β</a:t>
            </a:r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</a:t>
            </a:r>
            <a:endParaRPr lang="zh-CN" altLang="en-US" sz="2800" b="1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24CC1BCD-16A8-B534-763B-C3B94B3A6B5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8995383"/>
              </p:ext>
            </p:extLst>
          </p:nvPr>
        </p:nvGraphicFramePr>
        <p:xfrm>
          <a:off x="3145259" y="1700808"/>
          <a:ext cx="6359557" cy="36890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174" imgH="3059375" progId="Word.Document.12">
                  <p:embed/>
                </p:oleObj>
              </mc:Choice>
              <mc:Fallback>
                <p:oleObj name="Document" r:id="rId3" imgW="5274174" imgH="3059375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5259" y="1700808"/>
                        <a:ext cx="6359557" cy="368900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9155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4F35BAE-E1F9-80D1-D789-13856624E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9499D17-DCBB-1F4D-8592-B61BFE0284E7}"/>
              </a:ext>
            </a:extLst>
          </p:cNvPr>
          <p:cNvSpPr txBox="1"/>
          <p:nvPr/>
        </p:nvSpPr>
        <p:spPr>
          <a:xfrm>
            <a:off x="1328863" y="1484784"/>
            <a:ext cx="433667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+mj-ea"/>
                <a:ea typeface="+mj-ea"/>
              </a:rPr>
              <a:t>小组分工：</a:t>
            </a:r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dirty="0">
                <a:latin typeface="+mj-ea"/>
                <a:ea typeface="+mj-ea"/>
              </a:rPr>
              <a:t>测试过程由小组成员共同完成</a:t>
            </a:r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dirty="0">
                <a:latin typeface="+mj-ea"/>
                <a:ea typeface="+mj-ea"/>
              </a:rPr>
              <a:t>用户手册：黄剑炜</a:t>
            </a:r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dirty="0">
                <a:latin typeface="+mj-ea"/>
                <a:ea typeface="+mj-ea"/>
              </a:rPr>
              <a:t>评价：</a:t>
            </a:r>
            <a:endParaRPr lang="en-US" altLang="zh-CN" sz="2000" dirty="0">
              <a:latin typeface="+mj-ea"/>
              <a:ea typeface="+mj-ea"/>
            </a:endParaRPr>
          </a:p>
          <a:p>
            <a:r>
              <a:rPr lang="zh-CN" altLang="en-US" sz="2000" dirty="0">
                <a:latin typeface="+mj-ea"/>
                <a:ea typeface="+mj-ea"/>
              </a:rPr>
              <a:t>郑宇博：</a:t>
            </a:r>
            <a:r>
              <a:rPr lang="zh-CN" altLang="en-US" sz="2000" dirty="0">
                <a:latin typeface="+mj-ea"/>
              </a:rPr>
              <a:t>测试报告文档设计</a:t>
            </a:r>
            <a:r>
              <a:rPr lang="en-US" altLang="zh-CN" sz="2000" dirty="0">
                <a:latin typeface="+mj-ea"/>
              </a:rPr>
              <a:t> </a:t>
            </a:r>
            <a:r>
              <a:rPr lang="en-US" altLang="zh-CN" sz="2000" dirty="0">
                <a:latin typeface="+mj-ea"/>
                <a:ea typeface="+mj-ea"/>
              </a:rPr>
              <a:t>95</a:t>
            </a:r>
          </a:p>
          <a:p>
            <a:r>
              <a:rPr lang="zh-CN" altLang="en-US" sz="2000" dirty="0">
                <a:latin typeface="+mj-ea"/>
                <a:ea typeface="+mj-ea"/>
              </a:rPr>
              <a:t>徐韩：资料收集 </a:t>
            </a:r>
            <a:r>
              <a:rPr lang="en-US" altLang="zh-CN" sz="2000" dirty="0">
                <a:latin typeface="+mj-ea"/>
                <a:ea typeface="+mj-ea"/>
              </a:rPr>
              <a:t>85</a:t>
            </a:r>
          </a:p>
          <a:p>
            <a:r>
              <a:rPr lang="zh-CN" altLang="en-US" sz="2000" dirty="0">
                <a:latin typeface="+mj-ea"/>
                <a:ea typeface="+mj-ea"/>
              </a:rPr>
              <a:t>黄剑炜：用户手册设计，制作</a:t>
            </a:r>
            <a:r>
              <a:rPr lang="en-US" altLang="zh-CN" sz="2000" dirty="0">
                <a:latin typeface="+mj-ea"/>
                <a:ea typeface="+mj-ea"/>
              </a:rPr>
              <a:t>ppt 92</a:t>
            </a:r>
            <a:endParaRPr lang="zh-CN" altLang="en-US" sz="2000" dirty="0">
              <a:latin typeface="+mj-ea"/>
              <a:ea typeface="+mj-ea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7910F83-48B3-F7E0-A417-2859B7FC2A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95425" y="5178098"/>
            <a:ext cx="7682481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CN" altLang="en-US" sz="1600" dirty="0">
                <a:latin typeface="+mj-ea"/>
                <a:ea typeface="+mj-ea"/>
              </a:rPr>
              <a:t>文献：</a:t>
            </a:r>
            <a:endParaRPr lang="en-US" altLang="zh-CN" sz="1600" dirty="0">
              <a:latin typeface="+mj-ea"/>
              <a:ea typeface="+mj-ea"/>
            </a:endParaRPr>
          </a:p>
          <a:p>
            <a:pPr lvl="0"/>
            <a:r>
              <a:rPr lang="en-US" altLang="zh-CN" sz="1600" dirty="0">
                <a:latin typeface="+mj-ea"/>
                <a:ea typeface="+mj-ea"/>
              </a:rPr>
              <a:t>[1]《GB T-8567-2006</a:t>
            </a:r>
            <a:r>
              <a:rPr lang="zh-CN" altLang="en-US" sz="1600" dirty="0">
                <a:latin typeface="+mj-ea"/>
                <a:ea typeface="+mj-ea"/>
              </a:rPr>
              <a:t>计算机软件文档编制规范</a:t>
            </a:r>
            <a:r>
              <a:rPr lang="en-US" altLang="zh-CN" sz="1600" dirty="0">
                <a:latin typeface="+mj-ea"/>
                <a:ea typeface="+mj-ea"/>
              </a:rPr>
              <a:t>》15-</a:t>
            </a:r>
            <a:r>
              <a:rPr lang="zh-CN" altLang="en-US" sz="1600" dirty="0">
                <a:latin typeface="+mj-ea"/>
                <a:ea typeface="+mj-ea"/>
              </a:rPr>
              <a:t>软件测试说明（</a:t>
            </a:r>
            <a:r>
              <a:rPr lang="en-US" altLang="zh-CN" sz="1600" dirty="0">
                <a:latin typeface="+mj-ea"/>
                <a:ea typeface="+mj-ea"/>
              </a:rPr>
              <a:t>STD</a:t>
            </a:r>
            <a:r>
              <a:rPr lang="zh-CN" altLang="en-US" sz="1600" dirty="0">
                <a:latin typeface="+mj-ea"/>
                <a:ea typeface="+mj-ea"/>
              </a:rPr>
              <a:t>）</a:t>
            </a:r>
          </a:p>
          <a:p>
            <a:pPr lvl="0"/>
            <a:r>
              <a:rPr lang="en-US" altLang="zh-CN" sz="1600" dirty="0">
                <a:latin typeface="+mj-ea"/>
                <a:ea typeface="+mj-ea"/>
              </a:rPr>
              <a:t>[2]《</a:t>
            </a:r>
            <a:r>
              <a:rPr lang="zh-CN" altLang="en-US" sz="1600" dirty="0">
                <a:latin typeface="+mj-ea"/>
                <a:ea typeface="+mj-ea"/>
              </a:rPr>
              <a:t>软件工程导论（第六版）</a:t>
            </a:r>
            <a:r>
              <a:rPr lang="en-US" altLang="zh-CN" sz="1600" dirty="0">
                <a:latin typeface="+mj-ea"/>
                <a:ea typeface="+mj-ea"/>
              </a:rPr>
              <a:t>》</a:t>
            </a:r>
            <a:r>
              <a:rPr lang="zh-CN" altLang="en-US" sz="1600" dirty="0">
                <a:latin typeface="+mj-ea"/>
                <a:ea typeface="+mj-ea"/>
              </a:rPr>
              <a:t>张海藩编着清华大学出版社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zh-CN" altLang="zh-CN" sz="1600" dirty="0">
              <a:latin typeface="+mj-ea"/>
              <a:ea typeface="+mj-ea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8ED67D9-D5A9-C398-0B35-0E1E45053691}"/>
              </a:ext>
            </a:extLst>
          </p:cNvPr>
          <p:cNvGrpSpPr/>
          <p:nvPr/>
        </p:nvGrpSpPr>
        <p:grpSpPr>
          <a:xfrm>
            <a:off x="-32422" y="57928"/>
            <a:ext cx="1089449" cy="1066816"/>
            <a:chOff x="1417067" y="908720"/>
            <a:chExt cx="1728192" cy="1728192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19E7B2A6-9726-01AD-43BC-2842D1E3BE54}"/>
                </a:ext>
              </a:extLst>
            </p:cNvPr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BCB43A09-CF84-5096-8D3C-0AF7A998CD34}"/>
                  </a:ext>
                </a:extLst>
              </p:cNvPr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0FAC8D4E-9FD7-80AA-372B-E0F3B6E23F80}"/>
                  </a:ext>
                </a:extLst>
              </p:cNvPr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16834B1-CB1E-07EF-42E7-8B9526E77F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958141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5400" b="1" dirty="0">
                <a:solidFill>
                  <a:srgbClr val="0070C0"/>
                </a:solidFill>
                <a:latin typeface="Impact MT Std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" name="TextBox 7">
            <a:extLst>
              <a:ext uri="{FF2B5EF4-FFF2-40B4-BE49-F238E27FC236}">
                <a16:creationId xmlns:a16="http://schemas.microsoft.com/office/drawing/2014/main" id="{00206E7F-6C3D-FD09-C367-BEFFB5DD73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1710" y="298584"/>
            <a:ext cx="550795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附录</a:t>
            </a:r>
          </a:p>
        </p:txBody>
      </p:sp>
    </p:spTree>
    <p:extLst>
      <p:ext uri="{BB962C8B-B14F-4D97-AF65-F5344CB8AC3E}">
        <p14:creationId xmlns:p14="http://schemas.microsoft.com/office/powerpoint/2010/main" val="390187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A_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66" t="22083" r="56876" b="67617"/>
          <a:stretch>
            <a:fillRect/>
          </a:stretch>
        </p:blipFill>
        <p:spPr>
          <a:xfrm>
            <a:off x="8172878" y="2"/>
            <a:ext cx="1884180" cy="941847"/>
          </a:xfrm>
          <a:custGeom>
            <a:avLst/>
            <a:gdLst>
              <a:gd name="connsiteX0" fmla="*/ 0 w 1413135"/>
              <a:gd name="connsiteY0" fmla="*/ 0 h 706385"/>
              <a:gd name="connsiteX1" fmla="*/ 1413135 w 1413135"/>
              <a:gd name="connsiteY1" fmla="*/ 0 h 706385"/>
              <a:gd name="connsiteX2" fmla="*/ 690511 w 1413135"/>
              <a:gd name="connsiteY2" fmla="*/ 706385 h 706385"/>
              <a:gd name="connsiteX3" fmla="*/ 0 w 1413135"/>
              <a:gd name="connsiteY3" fmla="*/ 0 h 70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3135" h="706385">
                <a:moveTo>
                  <a:pt x="0" y="0"/>
                </a:moveTo>
                <a:lnTo>
                  <a:pt x="1413135" y="0"/>
                </a:lnTo>
                <a:lnTo>
                  <a:pt x="690511" y="7063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PA_图片 6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398" t="22083" r="36072" b="33091"/>
          <a:stretch>
            <a:fillRect/>
          </a:stretch>
        </p:blipFill>
        <p:spPr>
          <a:xfrm>
            <a:off x="9660651" y="1"/>
            <a:ext cx="3421345" cy="4098851"/>
          </a:xfrm>
          <a:custGeom>
            <a:avLst/>
            <a:gdLst>
              <a:gd name="connsiteX0" fmla="*/ 468300 w 2566009"/>
              <a:gd name="connsiteY0" fmla="*/ 0 h 3074138"/>
              <a:gd name="connsiteX1" fmla="*/ 2566009 w 2566009"/>
              <a:gd name="connsiteY1" fmla="*/ 0 h 3074138"/>
              <a:gd name="connsiteX2" fmla="*/ 2566009 w 2566009"/>
              <a:gd name="connsiteY2" fmla="*/ 3065886 h 3074138"/>
              <a:gd name="connsiteX3" fmla="*/ 2557567 w 2566009"/>
              <a:gd name="connsiteY3" fmla="*/ 3074138 h 3074138"/>
              <a:gd name="connsiteX4" fmla="*/ 0 w 2566009"/>
              <a:gd name="connsiteY4" fmla="*/ 457776 h 3074138"/>
              <a:gd name="connsiteX5" fmla="*/ 468300 w 2566009"/>
              <a:gd name="connsiteY5" fmla="*/ 0 h 3074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66009" h="3074138">
                <a:moveTo>
                  <a:pt x="468300" y="0"/>
                </a:moveTo>
                <a:lnTo>
                  <a:pt x="2566009" y="0"/>
                </a:lnTo>
                <a:lnTo>
                  <a:pt x="2566009" y="3065886"/>
                </a:lnTo>
                <a:lnTo>
                  <a:pt x="2557567" y="3074138"/>
                </a:lnTo>
                <a:lnTo>
                  <a:pt x="0" y="457776"/>
                </a:lnTo>
                <a:lnTo>
                  <a:pt x="468300" y="0"/>
                </a:lnTo>
                <a:close/>
              </a:path>
            </a:pathLst>
          </a:custGeom>
        </p:spPr>
      </p:pic>
      <p:pic>
        <p:nvPicPr>
          <p:cNvPr id="8" name="PA_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60" t="23467" r="64545" b="56491"/>
          <a:stretch>
            <a:fillRect/>
          </a:stretch>
        </p:blipFill>
        <p:spPr>
          <a:xfrm>
            <a:off x="7110504" y="126573"/>
            <a:ext cx="1831411" cy="1832569"/>
          </a:xfrm>
          <a:custGeom>
            <a:avLst/>
            <a:gdLst>
              <a:gd name="connsiteX0" fmla="*/ 675477 w 1373558"/>
              <a:gd name="connsiteY0" fmla="*/ 0 h 1374427"/>
              <a:gd name="connsiteX1" fmla="*/ 1373558 w 1373558"/>
              <a:gd name="connsiteY1" fmla="*/ 714129 h 1374427"/>
              <a:gd name="connsiteX2" fmla="*/ 698081 w 1373558"/>
              <a:gd name="connsiteY2" fmla="*/ 1374427 h 1374427"/>
              <a:gd name="connsiteX3" fmla="*/ 0 w 1373558"/>
              <a:gd name="connsiteY3" fmla="*/ 660298 h 1374427"/>
              <a:gd name="connsiteX4" fmla="*/ 675477 w 1373558"/>
              <a:gd name="connsiteY4" fmla="*/ 0 h 1374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73558" h="1374427">
                <a:moveTo>
                  <a:pt x="675477" y="0"/>
                </a:moveTo>
                <a:lnTo>
                  <a:pt x="1373558" y="714129"/>
                </a:lnTo>
                <a:lnTo>
                  <a:pt x="698081" y="1374427"/>
                </a:lnTo>
                <a:lnTo>
                  <a:pt x="0" y="660298"/>
                </a:lnTo>
                <a:lnTo>
                  <a:pt x="675477" y="0"/>
                </a:lnTo>
                <a:close/>
              </a:path>
            </a:pathLst>
          </a:custGeom>
        </p:spPr>
      </p:pic>
      <p:pic>
        <p:nvPicPr>
          <p:cNvPr id="11" name="PA_图片 10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126" t="30312" r="51245" b="40065"/>
          <a:stretch>
            <a:fillRect/>
          </a:stretch>
        </p:blipFill>
        <p:spPr>
          <a:xfrm>
            <a:off x="8167042" y="752478"/>
            <a:ext cx="2708668" cy="2708668"/>
          </a:xfrm>
          <a:custGeom>
            <a:avLst/>
            <a:gdLst>
              <a:gd name="connsiteX0" fmla="*/ 1027293 w 2031501"/>
              <a:gd name="connsiteY0" fmla="*/ 0 h 2031501"/>
              <a:gd name="connsiteX1" fmla="*/ 2031501 w 2031501"/>
              <a:gd name="connsiteY1" fmla="*/ 1027293 h 2031501"/>
              <a:gd name="connsiteX2" fmla="*/ 1004208 w 2031501"/>
              <a:gd name="connsiteY2" fmla="*/ 2031501 h 2031501"/>
              <a:gd name="connsiteX3" fmla="*/ 0 w 2031501"/>
              <a:gd name="connsiteY3" fmla="*/ 1004208 h 2031501"/>
              <a:gd name="connsiteX4" fmla="*/ 1027293 w 2031501"/>
              <a:gd name="connsiteY4" fmla="*/ 0 h 20315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1501" h="2031501">
                <a:moveTo>
                  <a:pt x="1027293" y="0"/>
                </a:moveTo>
                <a:lnTo>
                  <a:pt x="2031501" y="1027293"/>
                </a:lnTo>
                <a:lnTo>
                  <a:pt x="1004208" y="2031501"/>
                </a:lnTo>
                <a:lnTo>
                  <a:pt x="0" y="1004208"/>
                </a:lnTo>
                <a:lnTo>
                  <a:pt x="1027293" y="0"/>
                </a:lnTo>
                <a:close/>
              </a:path>
            </a:pathLst>
          </a:custGeom>
        </p:spPr>
      </p:pic>
      <p:pic>
        <p:nvPicPr>
          <p:cNvPr id="13" name="PA_图片 12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79" t="34136" r="75228" b="56812"/>
          <a:stretch>
            <a:fillRect/>
          </a:stretch>
        </p:blipFill>
        <p:spPr>
          <a:xfrm>
            <a:off x="6560782" y="1102126"/>
            <a:ext cx="827703" cy="827703"/>
          </a:xfrm>
          <a:custGeom>
            <a:avLst/>
            <a:gdLst>
              <a:gd name="connsiteX0" fmla="*/ 313915 w 620777"/>
              <a:gd name="connsiteY0" fmla="*/ 0 h 620777"/>
              <a:gd name="connsiteX1" fmla="*/ 620777 w 620777"/>
              <a:gd name="connsiteY1" fmla="*/ 313915 h 620777"/>
              <a:gd name="connsiteX2" fmla="*/ 306861 w 620777"/>
              <a:gd name="connsiteY2" fmla="*/ 620777 h 620777"/>
              <a:gd name="connsiteX3" fmla="*/ 0 w 620777"/>
              <a:gd name="connsiteY3" fmla="*/ 306861 h 620777"/>
              <a:gd name="connsiteX4" fmla="*/ 313915 w 620777"/>
              <a:gd name="connsiteY4" fmla="*/ 0 h 620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0777" h="620777">
                <a:moveTo>
                  <a:pt x="313915" y="0"/>
                </a:moveTo>
                <a:lnTo>
                  <a:pt x="620777" y="313915"/>
                </a:lnTo>
                <a:lnTo>
                  <a:pt x="306861" y="620777"/>
                </a:lnTo>
                <a:lnTo>
                  <a:pt x="0" y="306861"/>
                </a:lnTo>
                <a:lnTo>
                  <a:pt x="313915" y="0"/>
                </a:lnTo>
                <a:close/>
              </a:path>
            </a:pathLst>
          </a:custGeom>
        </p:spPr>
      </p:pic>
      <p:sp>
        <p:nvSpPr>
          <p:cNvPr id="14" name="PA_矩形 13"/>
          <p:cNvSpPr/>
          <p:nvPr>
            <p:custDataLst>
              <p:tags r:id="rId6"/>
            </p:custDataLst>
          </p:nvPr>
        </p:nvSpPr>
        <p:spPr>
          <a:xfrm rot="2685974">
            <a:off x="10376571" y="2520100"/>
            <a:ext cx="1219200" cy="1219200"/>
          </a:xfrm>
          <a:prstGeom prst="rect">
            <a:avLst/>
          </a:pr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PA_矩形 14"/>
          <p:cNvSpPr/>
          <p:nvPr>
            <p:custDataLst>
              <p:tags r:id="rId7"/>
            </p:custDataLst>
          </p:nvPr>
        </p:nvSpPr>
        <p:spPr>
          <a:xfrm rot="2685974">
            <a:off x="8722562" y="3231980"/>
            <a:ext cx="438704" cy="4387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PA_矩形 15"/>
          <p:cNvSpPr/>
          <p:nvPr>
            <p:custDataLst>
              <p:tags r:id="rId8"/>
            </p:custDataLst>
          </p:nvPr>
        </p:nvSpPr>
        <p:spPr>
          <a:xfrm rot="2657183">
            <a:off x="7184718" y="1788738"/>
            <a:ext cx="642029" cy="54215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PA_矩形 16"/>
          <p:cNvSpPr/>
          <p:nvPr>
            <p:custDataLst>
              <p:tags r:id="rId9"/>
            </p:custDataLst>
          </p:nvPr>
        </p:nvSpPr>
        <p:spPr>
          <a:xfrm rot="2685974">
            <a:off x="6048599" y="1340051"/>
            <a:ext cx="340936" cy="34093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PA_矩形 17"/>
          <p:cNvSpPr/>
          <p:nvPr>
            <p:custDataLst>
              <p:tags r:id="rId10"/>
            </p:custDataLst>
          </p:nvPr>
        </p:nvSpPr>
        <p:spPr>
          <a:xfrm rot="2685974">
            <a:off x="6019563" y="738468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9" name="PA_矩形 18"/>
          <p:cNvSpPr/>
          <p:nvPr>
            <p:custDataLst>
              <p:tags r:id="rId11"/>
            </p:custDataLst>
          </p:nvPr>
        </p:nvSpPr>
        <p:spPr>
          <a:xfrm rot="2685974">
            <a:off x="12267216" y="3630956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0" name="PA_矩形 19"/>
          <p:cNvSpPr/>
          <p:nvPr>
            <p:custDataLst>
              <p:tags r:id="rId12"/>
            </p:custDataLst>
          </p:nvPr>
        </p:nvSpPr>
        <p:spPr>
          <a:xfrm rot="2731766">
            <a:off x="7502217" y="2462356"/>
            <a:ext cx="1057708" cy="1072589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1" name="PA_矩形 20"/>
          <p:cNvSpPr/>
          <p:nvPr>
            <p:custDataLst>
              <p:tags r:id="rId13"/>
            </p:custDataLst>
          </p:nvPr>
        </p:nvSpPr>
        <p:spPr>
          <a:xfrm rot="2685974">
            <a:off x="6948683" y="3184033"/>
            <a:ext cx="438704" cy="43870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2" name="PA_矩形 21"/>
          <p:cNvSpPr/>
          <p:nvPr>
            <p:custDataLst>
              <p:tags r:id="rId14"/>
            </p:custDataLst>
          </p:nvPr>
        </p:nvSpPr>
        <p:spPr>
          <a:xfrm rot="2685974">
            <a:off x="6562710" y="3320747"/>
            <a:ext cx="165275" cy="165275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3" name="PA_任意多边形 22"/>
          <p:cNvSpPr/>
          <p:nvPr>
            <p:custDataLst>
              <p:tags r:id="rId15"/>
            </p:custDataLst>
          </p:nvPr>
        </p:nvSpPr>
        <p:spPr>
          <a:xfrm rot="2680233">
            <a:off x="6744018" y="4872236"/>
            <a:ext cx="7191213" cy="6332337"/>
          </a:xfrm>
          <a:custGeom>
            <a:avLst/>
            <a:gdLst>
              <a:gd name="connsiteX0" fmla="*/ 0 w 5393410"/>
              <a:gd name="connsiteY0" fmla="*/ 0 h 4749253"/>
              <a:gd name="connsiteX1" fmla="*/ 4406292 w 5393410"/>
              <a:gd name="connsiteY1" fmla="*/ 0 h 4749253"/>
              <a:gd name="connsiteX2" fmla="*/ 5393410 w 5393410"/>
              <a:gd name="connsiteY2" fmla="*/ 998536 h 4749253"/>
              <a:gd name="connsiteX3" fmla="*/ 1599309 w 5393410"/>
              <a:gd name="connsiteY3" fmla="*/ 4749253 h 4749253"/>
              <a:gd name="connsiteX4" fmla="*/ 0 w 5393410"/>
              <a:gd name="connsiteY4" fmla="*/ 4749253 h 47492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93410" h="4749253">
                <a:moveTo>
                  <a:pt x="0" y="0"/>
                </a:moveTo>
                <a:lnTo>
                  <a:pt x="4406292" y="0"/>
                </a:lnTo>
                <a:lnTo>
                  <a:pt x="5393410" y="998536"/>
                </a:lnTo>
                <a:lnTo>
                  <a:pt x="1599309" y="4749253"/>
                </a:lnTo>
                <a:lnTo>
                  <a:pt x="0" y="4749253"/>
                </a:lnTo>
                <a:close/>
              </a:path>
            </a:pathLst>
          </a:custGeom>
          <a:solidFill>
            <a:srgbClr val="1557A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cxnSp>
        <p:nvCxnSpPr>
          <p:cNvPr id="24" name="PA_直接连接符 23"/>
          <p:cNvCxnSpPr/>
          <p:nvPr>
            <p:custDataLst>
              <p:tags r:id="rId16"/>
            </p:custDataLst>
          </p:nvPr>
        </p:nvCxnSpPr>
        <p:spPr>
          <a:xfrm>
            <a:off x="10003066" y="3597144"/>
            <a:ext cx="4183523" cy="408309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PA_直接连接符 24"/>
          <p:cNvCxnSpPr/>
          <p:nvPr>
            <p:custDataLst>
              <p:tags r:id="rId17"/>
            </p:custDataLst>
          </p:nvPr>
        </p:nvCxnSpPr>
        <p:spPr>
          <a:xfrm flipH="1">
            <a:off x="5931589" y="3637361"/>
            <a:ext cx="4073316" cy="4091244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PA_直接连接符 25"/>
          <p:cNvCxnSpPr/>
          <p:nvPr>
            <p:custDataLst>
              <p:tags r:id="rId18"/>
            </p:custDataLst>
          </p:nvPr>
        </p:nvCxnSpPr>
        <p:spPr>
          <a:xfrm>
            <a:off x="5049195" y="7739065"/>
            <a:ext cx="4183523" cy="4083096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PA_文本框 27"/>
          <p:cNvSpPr txBox="1"/>
          <p:nvPr>
            <p:custDataLst>
              <p:tags r:id="rId19"/>
            </p:custDataLst>
          </p:nvPr>
        </p:nvSpPr>
        <p:spPr>
          <a:xfrm>
            <a:off x="100064" y="3559814"/>
            <a:ext cx="89289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rgbClr val="1557A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 for watching</a:t>
            </a:r>
            <a:endParaRPr lang="zh-CN" altLang="en-US" sz="6000" b="1" dirty="0">
              <a:solidFill>
                <a:srgbClr val="1557A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0" name="PA_直接连接符 29"/>
          <p:cNvCxnSpPr/>
          <p:nvPr>
            <p:custDataLst>
              <p:tags r:id="rId20"/>
            </p:custDataLst>
          </p:nvPr>
        </p:nvCxnSpPr>
        <p:spPr>
          <a:xfrm>
            <a:off x="333923" y="4833540"/>
            <a:ext cx="7779888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26FBA14D-7B65-8AC2-2AA0-CA521C25B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082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3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200"/>
                            </p:stCondLst>
                            <p:childTnLst>
                              <p:par>
                                <p:cTn id="10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250" tmFilter="0,0; .5, 1; 1, 1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185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1849115" y="548680"/>
            <a:ext cx="1756607" cy="1756607"/>
            <a:chOff x="4333987" y="2362200"/>
            <a:chExt cx="2905011" cy="2905012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  <a:effectLst>
            <a:outerShdw blurRad="177800" dist="889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6" name="任意多边形 15"/>
            <p:cNvSpPr/>
            <p:nvPr/>
          </p:nvSpPr>
          <p:spPr>
            <a:xfrm>
              <a:off x="4333987" y="2362200"/>
              <a:ext cx="2905011" cy="2905012"/>
            </a:xfrm>
            <a:custGeom>
              <a:avLst/>
              <a:gdLst>
                <a:gd name="connsiteX0" fmla="*/ 1452506 w 2905012"/>
                <a:gd name="connsiteY0" fmla="*/ 376181 h 2905012"/>
                <a:gd name="connsiteX1" fmla="*/ 376181 w 2905012"/>
                <a:gd name="connsiteY1" fmla="*/ 1452506 h 2905012"/>
                <a:gd name="connsiteX2" fmla="*/ 1452506 w 2905012"/>
                <a:gd name="connsiteY2" fmla="*/ 2528831 h 2905012"/>
                <a:gd name="connsiteX3" fmla="*/ 2528831 w 2905012"/>
                <a:gd name="connsiteY3" fmla="*/ 1452506 h 2905012"/>
                <a:gd name="connsiteX4" fmla="*/ 1452506 w 2905012"/>
                <a:gd name="connsiteY4" fmla="*/ 376181 h 2905012"/>
                <a:gd name="connsiteX5" fmla="*/ 1452506 w 2905012"/>
                <a:gd name="connsiteY5" fmla="*/ 0 h 2905012"/>
                <a:gd name="connsiteX6" fmla="*/ 1601017 w 2905012"/>
                <a:gd name="connsiteY6" fmla="*/ 7499 h 2905012"/>
                <a:gd name="connsiteX7" fmla="*/ 1643977 w 2905012"/>
                <a:gd name="connsiteY7" fmla="*/ 14056 h 2905012"/>
                <a:gd name="connsiteX8" fmla="*/ 1695533 w 2905012"/>
                <a:gd name="connsiteY8" fmla="*/ 284571 h 2905012"/>
                <a:gd name="connsiteX9" fmla="*/ 1769616 w 2905012"/>
                <a:gd name="connsiteY9" fmla="*/ 301003 h 2905012"/>
                <a:gd name="connsiteX10" fmla="*/ 1825934 w 2905012"/>
                <a:gd name="connsiteY10" fmla="*/ 319615 h 2905012"/>
                <a:gd name="connsiteX11" fmla="*/ 2006748 w 2905012"/>
                <a:gd name="connsiteY11" fmla="*/ 110068 h 2905012"/>
                <a:gd name="connsiteX12" fmla="*/ 2017887 w 2905012"/>
                <a:gd name="connsiteY12" fmla="*/ 114145 h 2905012"/>
                <a:gd name="connsiteX13" fmla="*/ 2264616 w 2905012"/>
                <a:gd name="connsiteY13" fmla="*/ 248065 h 2905012"/>
                <a:gd name="connsiteX14" fmla="*/ 2337523 w 2905012"/>
                <a:gd name="connsiteY14" fmla="*/ 302584 h 2905012"/>
                <a:gd name="connsiteX15" fmla="*/ 2247066 w 2905012"/>
                <a:gd name="connsiteY15" fmla="*/ 562199 h 2905012"/>
                <a:gd name="connsiteX16" fmla="*/ 2280217 w 2905012"/>
                <a:gd name="connsiteY16" fmla="*/ 591137 h 2905012"/>
                <a:gd name="connsiteX17" fmla="*/ 2343125 w 2905012"/>
                <a:gd name="connsiteY17" fmla="*/ 657838 h 2905012"/>
                <a:gd name="connsiteX18" fmla="*/ 2602428 w 2905012"/>
                <a:gd name="connsiteY18" fmla="*/ 567489 h 2905012"/>
                <a:gd name="connsiteX19" fmla="*/ 2656947 w 2905012"/>
                <a:gd name="connsiteY19" fmla="*/ 640396 h 2905012"/>
                <a:gd name="connsiteX20" fmla="*/ 2790867 w 2905012"/>
                <a:gd name="connsiteY20" fmla="*/ 887125 h 2905012"/>
                <a:gd name="connsiteX21" fmla="*/ 2794944 w 2905012"/>
                <a:gd name="connsiteY21" fmla="*/ 898265 h 2905012"/>
                <a:gd name="connsiteX22" fmla="*/ 2586495 w 2905012"/>
                <a:gd name="connsiteY22" fmla="*/ 1078131 h 2905012"/>
                <a:gd name="connsiteX23" fmla="*/ 2616181 w 2905012"/>
                <a:gd name="connsiteY23" fmla="*/ 1182468 h 2905012"/>
                <a:gd name="connsiteX24" fmla="*/ 2621126 w 2905012"/>
                <a:gd name="connsiteY24" fmla="*/ 1209611 h 2905012"/>
                <a:gd name="connsiteX25" fmla="*/ 2890957 w 2905012"/>
                <a:gd name="connsiteY25" fmla="*/ 1261036 h 2905012"/>
                <a:gd name="connsiteX26" fmla="*/ 2897513 w 2905012"/>
                <a:gd name="connsiteY26" fmla="*/ 1303996 h 2905012"/>
                <a:gd name="connsiteX27" fmla="*/ 2905012 w 2905012"/>
                <a:gd name="connsiteY27" fmla="*/ 1452506 h 2905012"/>
                <a:gd name="connsiteX28" fmla="*/ 2897513 w 2905012"/>
                <a:gd name="connsiteY28" fmla="*/ 1601016 h 2905012"/>
                <a:gd name="connsiteX29" fmla="*/ 2890957 w 2905012"/>
                <a:gd name="connsiteY29" fmla="*/ 1643977 h 2905012"/>
                <a:gd name="connsiteX30" fmla="*/ 2620440 w 2905012"/>
                <a:gd name="connsiteY30" fmla="*/ 1695533 h 2905012"/>
                <a:gd name="connsiteX31" fmla="*/ 2604008 w 2905012"/>
                <a:gd name="connsiteY31" fmla="*/ 1769614 h 2905012"/>
                <a:gd name="connsiteX32" fmla="*/ 2585396 w 2905012"/>
                <a:gd name="connsiteY32" fmla="*/ 1825933 h 2905012"/>
                <a:gd name="connsiteX33" fmla="*/ 2794944 w 2905012"/>
                <a:gd name="connsiteY33" fmla="*/ 2006748 h 2905012"/>
                <a:gd name="connsiteX34" fmla="*/ 2790867 w 2905012"/>
                <a:gd name="connsiteY34" fmla="*/ 2017887 h 2905012"/>
                <a:gd name="connsiteX35" fmla="*/ 2656947 w 2905012"/>
                <a:gd name="connsiteY35" fmla="*/ 2264616 h 2905012"/>
                <a:gd name="connsiteX36" fmla="*/ 2602428 w 2905012"/>
                <a:gd name="connsiteY36" fmla="*/ 2337523 h 2905012"/>
                <a:gd name="connsiteX37" fmla="*/ 2342811 w 2905012"/>
                <a:gd name="connsiteY37" fmla="*/ 2247065 h 2905012"/>
                <a:gd name="connsiteX38" fmla="*/ 2313875 w 2905012"/>
                <a:gd name="connsiteY38" fmla="*/ 2280215 h 2905012"/>
                <a:gd name="connsiteX39" fmla="*/ 2247174 w 2905012"/>
                <a:gd name="connsiteY39" fmla="*/ 2343123 h 2905012"/>
                <a:gd name="connsiteX40" fmla="*/ 2337523 w 2905012"/>
                <a:gd name="connsiteY40" fmla="*/ 2602428 h 2905012"/>
                <a:gd name="connsiteX41" fmla="*/ 2264616 w 2905012"/>
                <a:gd name="connsiteY41" fmla="*/ 2656947 h 2905012"/>
                <a:gd name="connsiteX42" fmla="*/ 2017887 w 2905012"/>
                <a:gd name="connsiteY42" fmla="*/ 2790867 h 2905012"/>
                <a:gd name="connsiteX43" fmla="*/ 2006748 w 2905012"/>
                <a:gd name="connsiteY43" fmla="*/ 2794944 h 2905012"/>
                <a:gd name="connsiteX44" fmla="*/ 1826880 w 2905012"/>
                <a:gd name="connsiteY44" fmla="*/ 2586493 h 2905012"/>
                <a:gd name="connsiteX45" fmla="*/ 1722544 w 2905012"/>
                <a:gd name="connsiteY45" fmla="*/ 2616179 h 2905012"/>
                <a:gd name="connsiteX46" fmla="*/ 1695403 w 2905012"/>
                <a:gd name="connsiteY46" fmla="*/ 2621123 h 2905012"/>
                <a:gd name="connsiteX47" fmla="*/ 1643977 w 2905012"/>
                <a:gd name="connsiteY47" fmla="*/ 2890957 h 2905012"/>
                <a:gd name="connsiteX48" fmla="*/ 1601017 w 2905012"/>
                <a:gd name="connsiteY48" fmla="*/ 2897513 h 2905012"/>
                <a:gd name="connsiteX49" fmla="*/ 1452506 w 2905012"/>
                <a:gd name="connsiteY49" fmla="*/ 2905012 h 2905012"/>
                <a:gd name="connsiteX50" fmla="*/ 1303996 w 2905012"/>
                <a:gd name="connsiteY50" fmla="*/ 2897513 h 2905012"/>
                <a:gd name="connsiteX51" fmla="*/ 1261036 w 2905012"/>
                <a:gd name="connsiteY51" fmla="*/ 2890957 h 2905012"/>
                <a:gd name="connsiteX52" fmla="*/ 1209479 w 2905012"/>
                <a:gd name="connsiteY52" fmla="*/ 2620437 h 2905012"/>
                <a:gd name="connsiteX53" fmla="*/ 1135396 w 2905012"/>
                <a:gd name="connsiteY53" fmla="*/ 2604005 h 2905012"/>
                <a:gd name="connsiteX54" fmla="*/ 1079081 w 2905012"/>
                <a:gd name="connsiteY54" fmla="*/ 2585394 h 2905012"/>
                <a:gd name="connsiteX55" fmla="*/ 898265 w 2905012"/>
                <a:gd name="connsiteY55" fmla="*/ 2794944 h 2905012"/>
                <a:gd name="connsiteX56" fmla="*/ 887125 w 2905012"/>
                <a:gd name="connsiteY56" fmla="*/ 2790867 h 2905012"/>
                <a:gd name="connsiteX57" fmla="*/ 640396 w 2905012"/>
                <a:gd name="connsiteY57" fmla="*/ 2656947 h 2905012"/>
                <a:gd name="connsiteX58" fmla="*/ 567489 w 2905012"/>
                <a:gd name="connsiteY58" fmla="*/ 2602428 h 2905012"/>
                <a:gd name="connsiteX59" fmla="*/ 657947 w 2905012"/>
                <a:gd name="connsiteY59" fmla="*/ 2342810 h 2905012"/>
                <a:gd name="connsiteX60" fmla="*/ 624796 w 2905012"/>
                <a:gd name="connsiteY60" fmla="*/ 2313872 h 2905012"/>
                <a:gd name="connsiteX61" fmla="*/ 561890 w 2905012"/>
                <a:gd name="connsiteY61" fmla="*/ 2247174 h 2905012"/>
                <a:gd name="connsiteX62" fmla="*/ 302584 w 2905012"/>
                <a:gd name="connsiteY62" fmla="*/ 2337523 h 2905012"/>
                <a:gd name="connsiteX63" fmla="*/ 248066 w 2905012"/>
                <a:gd name="connsiteY63" fmla="*/ 2264616 h 2905012"/>
                <a:gd name="connsiteX64" fmla="*/ 114145 w 2905012"/>
                <a:gd name="connsiteY64" fmla="*/ 2017887 h 2905012"/>
                <a:gd name="connsiteX65" fmla="*/ 110068 w 2905012"/>
                <a:gd name="connsiteY65" fmla="*/ 2006748 h 2905012"/>
                <a:gd name="connsiteX66" fmla="*/ 318519 w 2905012"/>
                <a:gd name="connsiteY66" fmla="*/ 1826880 h 2905012"/>
                <a:gd name="connsiteX67" fmla="*/ 288831 w 2905012"/>
                <a:gd name="connsiteY67" fmla="*/ 1722541 h 2905012"/>
                <a:gd name="connsiteX68" fmla="*/ 283887 w 2905012"/>
                <a:gd name="connsiteY68" fmla="*/ 1695402 h 2905012"/>
                <a:gd name="connsiteX69" fmla="*/ 14056 w 2905012"/>
                <a:gd name="connsiteY69" fmla="*/ 1643977 h 2905012"/>
                <a:gd name="connsiteX70" fmla="*/ 7499 w 2905012"/>
                <a:gd name="connsiteY70" fmla="*/ 1601016 h 2905012"/>
                <a:gd name="connsiteX71" fmla="*/ 0 w 2905012"/>
                <a:gd name="connsiteY71" fmla="*/ 1452506 h 2905012"/>
                <a:gd name="connsiteX72" fmla="*/ 7499 w 2905012"/>
                <a:gd name="connsiteY72" fmla="*/ 1303996 h 2905012"/>
                <a:gd name="connsiteX73" fmla="*/ 14056 w 2905012"/>
                <a:gd name="connsiteY73" fmla="*/ 1261036 h 2905012"/>
                <a:gd name="connsiteX74" fmla="*/ 284572 w 2905012"/>
                <a:gd name="connsiteY74" fmla="*/ 1209480 h 2905012"/>
                <a:gd name="connsiteX75" fmla="*/ 301005 w 2905012"/>
                <a:gd name="connsiteY75" fmla="*/ 1135394 h 2905012"/>
                <a:gd name="connsiteX76" fmla="*/ 319616 w 2905012"/>
                <a:gd name="connsiteY76" fmla="*/ 1079079 h 2905012"/>
                <a:gd name="connsiteX77" fmla="*/ 110068 w 2905012"/>
                <a:gd name="connsiteY77" fmla="*/ 898264 h 2905012"/>
                <a:gd name="connsiteX78" fmla="*/ 114145 w 2905012"/>
                <a:gd name="connsiteY78" fmla="*/ 887125 h 2905012"/>
                <a:gd name="connsiteX79" fmla="*/ 248066 w 2905012"/>
                <a:gd name="connsiteY79" fmla="*/ 640396 h 2905012"/>
                <a:gd name="connsiteX80" fmla="*/ 302584 w 2905012"/>
                <a:gd name="connsiteY80" fmla="*/ 567489 h 2905012"/>
                <a:gd name="connsiteX81" fmla="*/ 562199 w 2905012"/>
                <a:gd name="connsiteY81" fmla="*/ 657946 h 2905012"/>
                <a:gd name="connsiteX82" fmla="*/ 591138 w 2905012"/>
                <a:gd name="connsiteY82" fmla="*/ 624794 h 2905012"/>
                <a:gd name="connsiteX83" fmla="*/ 657838 w 2905012"/>
                <a:gd name="connsiteY83" fmla="*/ 561888 h 2905012"/>
                <a:gd name="connsiteX84" fmla="*/ 567489 w 2905012"/>
                <a:gd name="connsiteY84" fmla="*/ 302584 h 2905012"/>
                <a:gd name="connsiteX85" fmla="*/ 640396 w 2905012"/>
                <a:gd name="connsiteY85" fmla="*/ 248065 h 2905012"/>
                <a:gd name="connsiteX86" fmla="*/ 887125 w 2905012"/>
                <a:gd name="connsiteY86" fmla="*/ 114145 h 2905012"/>
                <a:gd name="connsiteX87" fmla="*/ 898265 w 2905012"/>
                <a:gd name="connsiteY87" fmla="*/ 110068 h 2905012"/>
                <a:gd name="connsiteX88" fmla="*/ 1078131 w 2905012"/>
                <a:gd name="connsiteY88" fmla="*/ 318516 h 2905012"/>
                <a:gd name="connsiteX89" fmla="*/ 1182469 w 2905012"/>
                <a:gd name="connsiteY89" fmla="*/ 288830 h 2905012"/>
                <a:gd name="connsiteX90" fmla="*/ 1209611 w 2905012"/>
                <a:gd name="connsiteY90" fmla="*/ 283886 h 2905012"/>
                <a:gd name="connsiteX91" fmla="*/ 1261036 w 2905012"/>
                <a:gd name="connsiteY91" fmla="*/ 14056 h 2905012"/>
                <a:gd name="connsiteX92" fmla="*/ 1303996 w 2905012"/>
                <a:gd name="connsiteY92" fmla="*/ 7499 h 2905012"/>
                <a:gd name="connsiteX93" fmla="*/ 1452506 w 2905012"/>
                <a:gd name="connsiteY93" fmla="*/ 0 h 2905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905012" h="2905012">
                  <a:moveTo>
                    <a:pt x="1452506" y="376181"/>
                  </a:moveTo>
                  <a:cubicBezTo>
                    <a:pt x="858068" y="376181"/>
                    <a:pt x="376181" y="858068"/>
                    <a:pt x="376181" y="1452506"/>
                  </a:cubicBezTo>
                  <a:cubicBezTo>
                    <a:pt x="376181" y="2046944"/>
                    <a:pt x="858068" y="2528831"/>
                    <a:pt x="1452506" y="2528831"/>
                  </a:cubicBezTo>
                  <a:cubicBezTo>
                    <a:pt x="2046944" y="2528831"/>
                    <a:pt x="2528831" y="2046944"/>
                    <a:pt x="2528831" y="1452506"/>
                  </a:cubicBezTo>
                  <a:cubicBezTo>
                    <a:pt x="2528831" y="858068"/>
                    <a:pt x="2046944" y="376181"/>
                    <a:pt x="1452506" y="376181"/>
                  </a:cubicBezTo>
                  <a:close/>
                  <a:moveTo>
                    <a:pt x="1452506" y="0"/>
                  </a:moveTo>
                  <a:cubicBezTo>
                    <a:pt x="1502644" y="0"/>
                    <a:pt x="1552188" y="2540"/>
                    <a:pt x="1601017" y="7499"/>
                  </a:cubicBezTo>
                  <a:lnTo>
                    <a:pt x="1643977" y="14056"/>
                  </a:lnTo>
                  <a:lnTo>
                    <a:pt x="1695533" y="284571"/>
                  </a:lnTo>
                  <a:lnTo>
                    <a:pt x="1769616" y="301003"/>
                  </a:lnTo>
                  <a:lnTo>
                    <a:pt x="1825934" y="319615"/>
                  </a:lnTo>
                  <a:lnTo>
                    <a:pt x="2006748" y="110068"/>
                  </a:lnTo>
                  <a:lnTo>
                    <a:pt x="2017887" y="114145"/>
                  </a:lnTo>
                  <a:cubicBezTo>
                    <a:pt x="2104775" y="150896"/>
                    <a:pt x="2187342" y="195860"/>
                    <a:pt x="2264616" y="248065"/>
                  </a:cubicBezTo>
                  <a:lnTo>
                    <a:pt x="2337523" y="302584"/>
                  </a:lnTo>
                  <a:lnTo>
                    <a:pt x="2247066" y="562199"/>
                  </a:lnTo>
                  <a:lnTo>
                    <a:pt x="2280217" y="591137"/>
                  </a:lnTo>
                  <a:lnTo>
                    <a:pt x="2343125" y="657838"/>
                  </a:lnTo>
                  <a:lnTo>
                    <a:pt x="2602428" y="567489"/>
                  </a:lnTo>
                  <a:lnTo>
                    <a:pt x="2656947" y="640396"/>
                  </a:lnTo>
                  <a:cubicBezTo>
                    <a:pt x="2709152" y="717670"/>
                    <a:pt x="2754117" y="800238"/>
                    <a:pt x="2790867" y="887125"/>
                  </a:cubicBezTo>
                  <a:lnTo>
                    <a:pt x="2794944" y="898265"/>
                  </a:lnTo>
                  <a:lnTo>
                    <a:pt x="2586495" y="1078131"/>
                  </a:lnTo>
                  <a:lnTo>
                    <a:pt x="2616181" y="1182468"/>
                  </a:lnTo>
                  <a:lnTo>
                    <a:pt x="2621126" y="1209611"/>
                  </a:lnTo>
                  <a:lnTo>
                    <a:pt x="2890957" y="1261036"/>
                  </a:lnTo>
                  <a:lnTo>
                    <a:pt x="2897513" y="1303996"/>
                  </a:lnTo>
                  <a:cubicBezTo>
                    <a:pt x="2902472" y="1352825"/>
                    <a:pt x="2905012" y="1402369"/>
                    <a:pt x="2905012" y="1452506"/>
                  </a:cubicBezTo>
                  <a:cubicBezTo>
                    <a:pt x="2905012" y="1502643"/>
                    <a:pt x="2902472" y="1552187"/>
                    <a:pt x="2897513" y="1601016"/>
                  </a:cubicBezTo>
                  <a:lnTo>
                    <a:pt x="2890957" y="1643977"/>
                  </a:lnTo>
                  <a:lnTo>
                    <a:pt x="2620440" y="1695533"/>
                  </a:lnTo>
                  <a:lnTo>
                    <a:pt x="2604008" y="1769614"/>
                  </a:lnTo>
                  <a:lnTo>
                    <a:pt x="2585396" y="1825933"/>
                  </a:lnTo>
                  <a:lnTo>
                    <a:pt x="2794944" y="2006748"/>
                  </a:lnTo>
                  <a:lnTo>
                    <a:pt x="2790867" y="2017887"/>
                  </a:lnTo>
                  <a:cubicBezTo>
                    <a:pt x="2754117" y="2104775"/>
                    <a:pt x="2709152" y="2187342"/>
                    <a:pt x="2656947" y="2264616"/>
                  </a:cubicBezTo>
                  <a:lnTo>
                    <a:pt x="2602428" y="2337523"/>
                  </a:lnTo>
                  <a:lnTo>
                    <a:pt x="2342811" y="2247065"/>
                  </a:lnTo>
                  <a:lnTo>
                    <a:pt x="2313875" y="2280215"/>
                  </a:lnTo>
                  <a:lnTo>
                    <a:pt x="2247174" y="2343123"/>
                  </a:lnTo>
                  <a:lnTo>
                    <a:pt x="2337523" y="2602428"/>
                  </a:lnTo>
                  <a:lnTo>
                    <a:pt x="2264616" y="2656947"/>
                  </a:lnTo>
                  <a:cubicBezTo>
                    <a:pt x="2187342" y="2709152"/>
                    <a:pt x="2104775" y="2754117"/>
                    <a:pt x="2017887" y="2790867"/>
                  </a:cubicBezTo>
                  <a:lnTo>
                    <a:pt x="2006748" y="2794944"/>
                  </a:lnTo>
                  <a:lnTo>
                    <a:pt x="1826880" y="2586493"/>
                  </a:lnTo>
                  <a:lnTo>
                    <a:pt x="1722544" y="2616179"/>
                  </a:lnTo>
                  <a:lnTo>
                    <a:pt x="1695403" y="2621123"/>
                  </a:lnTo>
                  <a:lnTo>
                    <a:pt x="1643977" y="2890957"/>
                  </a:lnTo>
                  <a:lnTo>
                    <a:pt x="1601017" y="2897513"/>
                  </a:lnTo>
                  <a:cubicBezTo>
                    <a:pt x="1552188" y="2902472"/>
                    <a:pt x="1502644" y="2905012"/>
                    <a:pt x="1452506" y="2905012"/>
                  </a:cubicBezTo>
                  <a:cubicBezTo>
                    <a:pt x="1402369" y="2905012"/>
                    <a:pt x="1352825" y="2902472"/>
                    <a:pt x="1303996" y="2897513"/>
                  </a:cubicBezTo>
                  <a:lnTo>
                    <a:pt x="1261036" y="2890957"/>
                  </a:lnTo>
                  <a:lnTo>
                    <a:pt x="1209479" y="2620437"/>
                  </a:lnTo>
                  <a:lnTo>
                    <a:pt x="1135396" y="2604005"/>
                  </a:lnTo>
                  <a:lnTo>
                    <a:pt x="1079081" y="2585394"/>
                  </a:lnTo>
                  <a:lnTo>
                    <a:pt x="898265" y="2794944"/>
                  </a:lnTo>
                  <a:lnTo>
                    <a:pt x="887125" y="2790867"/>
                  </a:lnTo>
                  <a:cubicBezTo>
                    <a:pt x="800238" y="2754117"/>
                    <a:pt x="717670" y="2709152"/>
                    <a:pt x="640396" y="2656947"/>
                  </a:cubicBezTo>
                  <a:lnTo>
                    <a:pt x="567489" y="2602428"/>
                  </a:lnTo>
                  <a:lnTo>
                    <a:pt x="657947" y="2342810"/>
                  </a:lnTo>
                  <a:lnTo>
                    <a:pt x="624796" y="2313872"/>
                  </a:lnTo>
                  <a:lnTo>
                    <a:pt x="561890" y="2247174"/>
                  </a:lnTo>
                  <a:lnTo>
                    <a:pt x="302584" y="2337523"/>
                  </a:lnTo>
                  <a:lnTo>
                    <a:pt x="248066" y="2264616"/>
                  </a:lnTo>
                  <a:cubicBezTo>
                    <a:pt x="195860" y="2187342"/>
                    <a:pt x="150896" y="2104775"/>
                    <a:pt x="114145" y="2017887"/>
                  </a:cubicBezTo>
                  <a:lnTo>
                    <a:pt x="110068" y="2006748"/>
                  </a:lnTo>
                  <a:lnTo>
                    <a:pt x="318519" y="1826880"/>
                  </a:lnTo>
                  <a:lnTo>
                    <a:pt x="288831" y="1722541"/>
                  </a:lnTo>
                  <a:lnTo>
                    <a:pt x="283887" y="1695402"/>
                  </a:lnTo>
                  <a:lnTo>
                    <a:pt x="14056" y="1643977"/>
                  </a:lnTo>
                  <a:lnTo>
                    <a:pt x="7499" y="1601016"/>
                  </a:lnTo>
                  <a:cubicBezTo>
                    <a:pt x="2541" y="1552187"/>
                    <a:pt x="0" y="1502643"/>
                    <a:pt x="0" y="1452506"/>
                  </a:cubicBezTo>
                  <a:cubicBezTo>
                    <a:pt x="0" y="1402369"/>
                    <a:pt x="2541" y="1352825"/>
                    <a:pt x="7499" y="1303996"/>
                  </a:cubicBezTo>
                  <a:lnTo>
                    <a:pt x="14056" y="1261036"/>
                  </a:lnTo>
                  <a:lnTo>
                    <a:pt x="284572" y="1209480"/>
                  </a:lnTo>
                  <a:lnTo>
                    <a:pt x="301005" y="1135394"/>
                  </a:lnTo>
                  <a:lnTo>
                    <a:pt x="319616" y="1079079"/>
                  </a:lnTo>
                  <a:lnTo>
                    <a:pt x="110068" y="898264"/>
                  </a:lnTo>
                  <a:lnTo>
                    <a:pt x="114145" y="887125"/>
                  </a:lnTo>
                  <a:cubicBezTo>
                    <a:pt x="150896" y="800238"/>
                    <a:pt x="195860" y="717670"/>
                    <a:pt x="248066" y="640396"/>
                  </a:cubicBezTo>
                  <a:lnTo>
                    <a:pt x="302584" y="567489"/>
                  </a:lnTo>
                  <a:lnTo>
                    <a:pt x="562199" y="657946"/>
                  </a:lnTo>
                  <a:lnTo>
                    <a:pt x="591138" y="624794"/>
                  </a:lnTo>
                  <a:lnTo>
                    <a:pt x="657838" y="561888"/>
                  </a:lnTo>
                  <a:lnTo>
                    <a:pt x="567489" y="302584"/>
                  </a:lnTo>
                  <a:lnTo>
                    <a:pt x="640396" y="248065"/>
                  </a:lnTo>
                  <a:cubicBezTo>
                    <a:pt x="717670" y="195860"/>
                    <a:pt x="800238" y="150896"/>
                    <a:pt x="887125" y="114145"/>
                  </a:cubicBezTo>
                  <a:lnTo>
                    <a:pt x="898265" y="110068"/>
                  </a:lnTo>
                  <a:lnTo>
                    <a:pt x="1078131" y="318516"/>
                  </a:lnTo>
                  <a:lnTo>
                    <a:pt x="1182469" y="288830"/>
                  </a:lnTo>
                  <a:lnTo>
                    <a:pt x="1209611" y="283886"/>
                  </a:lnTo>
                  <a:lnTo>
                    <a:pt x="1261036" y="14056"/>
                  </a:lnTo>
                  <a:lnTo>
                    <a:pt x="1303996" y="7499"/>
                  </a:lnTo>
                  <a:cubicBezTo>
                    <a:pt x="1352825" y="2540"/>
                    <a:pt x="1402369" y="0"/>
                    <a:pt x="1452506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DE932F"/>
                </a:solidFill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4710168" y="2738381"/>
              <a:ext cx="2152649" cy="2152650"/>
            </a:xfrm>
            <a:prstGeom prst="ellipse">
              <a:avLst/>
            </a:prstGeom>
            <a:grpFill/>
            <a:ln w="19050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DE932F"/>
                </a:solidFill>
              </a:endParaRPr>
            </a:p>
          </p:txBody>
        </p:sp>
        <p:sp>
          <p:nvSpPr>
            <p:cNvPr id="18" name="椭圆 17"/>
            <p:cNvSpPr/>
            <p:nvPr/>
          </p:nvSpPr>
          <p:spPr>
            <a:xfrm>
              <a:off x="4710169" y="2738382"/>
              <a:ext cx="2152650" cy="21526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DE932F"/>
                </a:solidFill>
              </a:endParaRPr>
            </a:p>
          </p:txBody>
        </p:sp>
      </p:grp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1983882" y="1199985"/>
            <a:ext cx="1487074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前言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24" name="椭圆 23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椭圆 24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27" name="椭圆 26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30" name="椭圆 29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椭圆 30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33" name="椭圆 3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36" name="椭圆 3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39" name="椭圆 3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823B6C9E-5A44-B6DF-CA8F-394849321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75787" y="2521059"/>
            <a:ext cx="8243599" cy="1815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2667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zh-CN" altLang="zh-CN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我们发现学校内存在大量的跑腿需求，同学们每天的行进路线很多时候存在大同小异的现象，所以</a:t>
            </a:r>
            <a:r>
              <a:rPr lang="zh-CN" altLang="en-US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我们小组计划</a:t>
            </a:r>
            <a:r>
              <a:rPr lang="zh-CN" altLang="zh-CN" sz="28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设计平台来促进大家互帮互助，这样既节省大家的时间，又维持了稳定安全的人流量。</a:t>
            </a:r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7E9D5E0-A60C-3B9B-DBCC-45878998D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5"/>
          <p:cNvSpPr/>
          <p:nvPr/>
        </p:nvSpPr>
        <p:spPr bwMode="auto">
          <a:xfrm>
            <a:off x="4513738" y="-26673"/>
            <a:ext cx="3166792" cy="1340492"/>
          </a:xfrm>
          <a:custGeom>
            <a:avLst/>
            <a:gdLst/>
            <a:ahLst/>
            <a:cxnLst/>
            <a:rect l="l" t="t" r="r" b="b"/>
            <a:pathLst>
              <a:path w="1212931" h="513429">
                <a:moveTo>
                  <a:pt x="0" y="0"/>
                </a:moveTo>
                <a:lnTo>
                  <a:pt x="1212931" y="0"/>
                </a:lnTo>
                <a:cubicBezTo>
                  <a:pt x="1210875" y="8189"/>
                  <a:pt x="1207259" y="15721"/>
                  <a:pt x="1202896" y="22772"/>
                </a:cubicBezTo>
                <a:lnTo>
                  <a:pt x="956422" y="454561"/>
                </a:lnTo>
                <a:cubicBezTo>
                  <a:pt x="946115" y="471761"/>
                  <a:pt x="931774" y="486697"/>
                  <a:pt x="913401" y="497559"/>
                </a:cubicBezTo>
                <a:cubicBezTo>
                  <a:pt x="894131" y="508874"/>
                  <a:pt x="873069" y="513853"/>
                  <a:pt x="852006" y="513401"/>
                </a:cubicBezTo>
                <a:lnTo>
                  <a:pt x="358161" y="513401"/>
                </a:lnTo>
                <a:cubicBezTo>
                  <a:pt x="338443" y="513401"/>
                  <a:pt x="317829" y="508422"/>
                  <a:pt x="299456" y="497559"/>
                </a:cubicBezTo>
                <a:cubicBezTo>
                  <a:pt x="281082" y="486697"/>
                  <a:pt x="266294" y="471761"/>
                  <a:pt x="256435" y="454109"/>
                </a:cubicBezTo>
                <a:lnTo>
                  <a:pt x="8616" y="20509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/>
          </a:p>
        </p:txBody>
      </p:sp>
      <p:sp>
        <p:nvSpPr>
          <p:cNvPr id="67" name="TextBox 59"/>
          <p:cNvSpPr txBox="1">
            <a:spLocks noChangeArrowheads="1"/>
          </p:cNvSpPr>
          <p:nvPr/>
        </p:nvSpPr>
        <p:spPr bwMode="auto">
          <a:xfrm>
            <a:off x="4441743" y="421656"/>
            <a:ext cx="3311688" cy="149553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defTabSz="913765">
              <a:lnSpc>
                <a:spcPct val="120000"/>
              </a:lnSpc>
              <a:defRPr/>
            </a:pPr>
            <a:r>
              <a:rPr lang="zh-CN" altLang="en-US" sz="48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4000" b="1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4000" b="1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913765">
              <a:lnSpc>
                <a:spcPct val="120000"/>
              </a:lnSpc>
              <a:defRPr/>
            </a:pPr>
            <a:r>
              <a:rPr lang="en-US" altLang="zh-CN" sz="2800" kern="0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en-US" altLang="ko-KR" sz="2800" kern="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Freeform 5"/>
          <p:cNvSpPr/>
          <p:nvPr/>
        </p:nvSpPr>
        <p:spPr bwMode="auto">
          <a:xfrm>
            <a:off x="1864793" y="2997041"/>
            <a:ext cx="1183746" cy="106728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>
              <a:solidFill>
                <a:srgbClr val="3CCCC7"/>
              </a:solidFill>
            </a:endParaRPr>
          </a:p>
        </p:txBody>
      </p:sp>
      <p:sp>
        <p:nvSpPr>
          <p:cNvPr id="70" name="文本框 9"/>
          <p:cNvSpPr txBox="1"/>
          <p:nvPr/>
        </p:nvSpPr>
        <p:spPr>
          <a:xfrm>
            <a:off x="1418029" y="4214974"/>
            <a:ext cx="2102608" cy="377012"/>
          </a:xfrm>
          <a:prstGeom prst="rect">
            <a:avLst/>
          </a:prstGeom>
          <a:noFill/>
        </p:spPr>
        <p:txBody>
          <a:bodyPr wrap="square" lIns="68566" tIns="34283" rIns="68566" bIns="34283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  <a:endParaRPr lang="zh-CN" altLang="en-US" sz="120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Freeform 5"/>
          <p:cNvSpPr/>
          <p:nvPr/>
        </p:nvSpPr>
        <p:spPr bwMode="auto">
          <a:xfrm>
            <a:off x="3691633" y="2997041"/>
            <a:ext cx="1183746" cy="106728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>
              <a:solidFill>
                <a:srgbClr val="3CCCC7"/>
              </a:solidFill>
            </a:endParaRPr>
          </a:p>
        </p:txBody>
      </p:sp>
      <p:sp>
        <p:nvSpPr>
          <p:cNvPr id="72" name="Freeform 5"/>
          <p:cNvSpPr/>
          <p:nvPr/>
        </p:nvSpPr>
        <p:spPr bwMode="auto">
          <a:xfrm>
            <a:off x="5505715" y="2997041"/>
            <a:ext cx="1183746" cy="106728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/>
          </a:p>
        </p:txBody>
      </p:sp>
      <p:sp>
        <p:nvSpPr>
          <p:cNvPr id="73" name="Freeform 5"/>
          <p:cNvSpPr/>
          <p:nvPr/>
        </p:nvSpPr>
        <p:spPr bwMode="auto">
          <a:xfrm>
            <a:off x="7340950" y="2997041"/>
            <a:ext cx="1183746" cy="106728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>
              <a:solidFill>
                <a:srgbClr val="3CCCC7"/>
              </a:solidFill>
            </a:endParaRPr>
          </a:p>
        </p:txBody>
      </p:sp>
      <p:sp>
        <p:nvSpPr>
          <p:cNvPr id="74" name="Freeform 5"/>
          <p:cNvSpPr/>
          <p:nvPr/>
        </p:nvSpPr>
        <p:spPr bwMode="auto">
          <a:xfrm>
            <a:off x="9203823" y="2997041"/>
            <a:ext cx="1183746" cy="106728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2F5EB0"/>
          </a:solidFill>
          <a:ln w="9525" cap="flat">
            <a:noFill/>
            <a:prstDash val="solid"/>
            <a:miter lim="800000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txBody>
          <a:bodyPr vert="horz" wrap="square" lIns="91422" tIns="45711" rIns="91422" bIns="45711" numCol="1" anchor="t" anchorCtr="0" compatLnSpc="1"/>
          <a:lstStyle/>
          <a:p>
            <a:endParaRPr lang="zh-CN" altLang="en-US" sz="1705">
              <a:solidFill>
                <a:srgbClr val="3CCCC7"/>
              </a:solidFill>
            </a:endParaRPr>
          </a:p>
        </p:txBody>
      </p:sp>
      <p:sp>
        <p:nvSpPr>
          <p:cNvPr id="75" name="KSO_Shape"/>
          <p:cNvSpPr/>
          <p:nvPr/>
        </p:nvSpPr>
        <p:spPr bwMode="auto">
          <a:xfrm>
            <a:off x="3997949" y="3309850"/>
            <a:ext cx="599483" cy="457207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7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7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7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7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7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705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6" name="KSO_Shape"/>
          <p:cNvSpPr/>
          <p:nvPr/>
        </p:nvSpPr>
        <p:spPr bwMode="auto">
          <a:xfrm>
            <a:off x="5798158" y="3253360"/>
            <a:ext cx="587403" cy="581530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7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7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705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7" name="KSO_Shape"/>
          <p:cNvSpPr/>
          <p:nvPr/>
        </p:nvSpPr>
        <p:spPr bwMode="auto">
          <a:xfrm>
            <a:off x="9565718" y="3308662"/>
            <a:ext cx="518709" cy="440902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7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7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7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705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8" name="文本框 9"/>
          <p:cNvSpPr txBox="1"/>
          <p:nvPr/>
        </p:nvSpPr>
        <p:spPr>
          <a:xfrm>
            <a:off x="3233654" y="4214974"/>
            <a:ext cx="2102608" cy="377012"/>
          </a:xfrm>
          <a:prstGeom prst="rect">
            <a:avLst/>
          </a:prstGeom>
          <a:noFill/>
        </p:spPr>
        <p:txBody>
          <a:bodyPr wrap="square" lIns="68566" tIns="34283" rIns="68566" bIns="34283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endParaRPr lang="zh-CN" altLang="en-US" sz="120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文本框 9"/>
          <p:cNvSpPr txBox="1"/>
          <p:nvPr/>
        </p:nvSpPr>
        <p:spPr>
          <a:xfrm>
            <a:off x="5017689" y="4214974"/>
            <a:ext cx="2102608" cy="377012"/>
          </a:xfrm>
          <a:prstGeom prst="rect">
            <a:avLst/>
          </a:prstGeom>
          <a:noFill/>
        </p:spPr>
        <p:txBody>
          <a:bodyPr wrap="square" lIns="68566" tIns="34283" rIns="68566" bIns="34283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  <a:endParaRPr lang="zh-CN" altLang="en-US" sz="120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9"/>
          <p:cNvSpPr txBox="1"/>
          <p:nvPr/>
        </p:nvSpPr>
        <p:spPr>
          <a:xfrm>
            <a:off x="6859903" y="4214974"/>
            <a:ext cx="2102608" cy="377012"/>
          </a:xfrm>
          <a:prstGeom prst="rect">
            <a:avLst/>
          </a:prstGeom>
          <a:noFill/>
        </p:spPr>
        <p:txBody>
          <a:bodyPr wrap="square" lIns="68566" tIns="34283" rIns="68566" bIns="34283" rtlCol="0">
            <a:spAutoFit/>
          </a:bodyPr>
          <a:lstStyle/>
          <a:p>
            <a:pPr marL="0" lvl="1" algn="ctr"/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系统测试</a:t>
            </a:r>
            <a:endParaRPr lang="zh-CN" altLang="en-US" sz="120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文本框 9"/>
          <p:cNvSpPr txBox="1"/>
          <p:nvPr/>
        </p:nvSpPr>
        <p:spPr>
          <a:xfrm>
            <a:off x="8746531" y="4214974"/>
            <a:ext cx="2102608" cy="377012"/>
          </a:xfrm>
          <a:prstGeom prst="rect">
            <a:avLst/>
          </a:prstGeom>
          <a:noFill/>
        </p:spPr>
        <p:txBody>
          <a:bodyPr wrap="square" lIns="68566" tIns="34283" rIns="68566" bIns="34283" rtlCol="0">
            <a:spAutoFit/>
          </a:bodyPr>
          <a:lstStyle/>
          <a:p>
            <a:pPr marL="0" lvl="1" algn="ctr"/>
            <a:r>
              <a:rPr lang="el-GR" altLang="zh-CN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α</a:t>
            </a:r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测试与</a:t>
            </a:r>
            <a:r>
              <a:rPr lang="el-GR" altLang="zh-CN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β</a:t>
            </a:r>
            <a:r>
              <a:rPr lang="zh-CN" altLang="en-US" sz="20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</a:t>
            </a:r>
          </a:p>
        </p:txBody>
      </p:sp>
      <p:sp>
        <p:nvSpPr>
          <p:cNvPr id="82" name="KSO_Shape"/>
          <p:cNvSpPr/>
          <p:nvPr/>
        </p:nvSpPr>
        <p:spPr bwMode="auto">
          <a:xfrm>
            <a:off x="7673251" y="3260106"/>
            <a:ext cx="519146" cy="519146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7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7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7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7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7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705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KSO_Shape"/>
          <p:cNvSpPr/>
          <p:nvPr/>
        </p:nvSpPr>
        <p:spPr bwMode="auto">
          <a:xfrm>
            <a:off x="2176560" y="3308662"/>
            <a:ext cx="585547" cy="444038"/>
          </a:xfrm>
          <a:custGeom>
            <a:avLst/>
            <a:gdLst>
              <a:gd name="T0" fmla="*/ 104753 w 3040062"/>
              <a:gd name="T1" fmla="*/ 1241540 h 2303463"/>
              <a:gd name="T2" fmla="*/ 251725 w 3040062"/>
              <a:gd name="T3" fmla="*/ 1260899 h 2303463"/>
              <a:gd name="T4" fmla="*/ 265692 w 3040062"/>
              <a:gd name="T5" fmla="*/ 1110467 h 2303463"/>
              <a:gd name="T6" fmla="*/ 844867 w 3040062"/>
              <a:gd name="T7" fmla="*/ 970596 h 2303463"/>
              <a:gd name="T8" fmla="*/ 870584 w 3040062"/>
              <a:gd name="T9" fmla="*/ 987377 h 2303463"/>
              <a:gd name="T10" fmla="*/ 872172 w 3040062"/>
              <a:gd name="T11" fmla="*/ 1402771 h 2303463"/>
              <a:gd name="T12" fmla="*/ 848359 w 3040062"/>
              <a:gd name="T13" fmla="*/ 1421768 h 2303463"/>
              <a:gd name="T14" fmla="*/ 615315 w 3040062"/>
              <a:gd name="T15" fmla="*/ 1415119 h 2303463"/>
              <a:gd name="T16" fmla="*/ 603250 w 3040062"/>
              <a:gd name="T17" fmla="*/ 1002891 h 2303463"/>
              <a:gd name="T18" fmla="*/ 617855 w 3040062"/>
              <a:gd name="T19" fmla="*/ 975662 h 2303463"/>
              <a:gd name="T20" fmla="*/ 1240437 w 3040062"/>
              <a:gd name="T21" fmla="*/ 749300 h 2303463"/>
              <a:gd name="T22" fmla="*/ 1265867 w 3040062"/>
              <a:gd name="T23" fmla="*/ 766421 h 2303463"/>
              <a:gd name="T24" fmla="*/ 1267138 w 3040062"/>
              <a:gd name="T25" fmla="*/ 1402743 h 2303463"/>
              <a:gd name="T26" fmla="*/ 1243616 w 3040062"/>
              <a:gd name="T27" fmla="*/ 1421766 h 2303463"/>
              <a:gd name="T28" fmla="*/ 1010298 w 3040062"/>
              <a:gd name="T29" fmla="*/ 1415108 h 2303463"/>
              <a:gd name="T30" fmla="*/ 998537 w 3040062"/>
              <a:gd name="T31" fmla="*/ 782273 h 2303463"/>
              <a:gd name="T32" fmla="*/ 1012841 w 3040062"/>
              <a:gd name="T33" fmla="*/ 755007 h 2303463"/>
              <a:gd name="T34" fmla="*/ 2175011 w 3040062"/>
              <a:gd name="T35" fmla="*/ 666432 h 2303463"/>
              <a:gd name="T36" fmla="*/ 2235666 w 3040062"/>
              <a:gd name="T37" fmla="*/ 692135 h 2303463"/>
              <a:gd name="T38" fmla="*/ 2277268 w 3040062"/>
              <a:gd name="T39" fmla="*/ 742271 h 2303463"/>
              <a:gd name="T40" fmla="*/ 2290605 w 3040062"/>
              <a:gd name="T41" fmla="*/ 1286150 h 2303463"/>
              <a:gd name="T42" fmla="*/ 2948603 w 3040062"/>
              <a:gd name="T43" fmla="*/ 1365796 h 2303463"/>
              <a:gd name="T44" fmla="*/ 3005765 w 3040062"/>
              <a:gd name="T45" fmla="*/ 1408316 h 2303463"/>
              <a:gd name="T46" fmla="*/ 3036887 w 3040062"/>
              <a:gd name="T47" fmla="*/ 1473366 h 2303463"/>
              <a:gd name="T48" fmla="*/ 3035616 w 3040062"/>
              <a:gd name="T49" fmla="*/ 2191451 h 2303463"/>
              <a:gd name="T50" fmla="*/ 3001319 w 3040062"/>
              <a:gd name="T51" fmla="*/ 2254597 h 2303463"/>
              <a:gd name="T52" fmla="*/ 2941934 w 3040062"/>
              <a:gd name="T53" fmla="*/ 2294578 h 2303463"/>
              <a:gd name="T54" fmla="*/ 2171200 w 3040062"/>
              <a:gd name="T55" fmla="*/ 2303146 h 2303463"/>
              <a:gd name="T56" fmla="*/ 2113403 w 3040062"/>
              <a:gd name="T57" fmla="*/ 2292040 h 2303463"/>
              <a:gd name="T58" fmla="*/ 1552263 w 3040062"/>
              <a:gd name="T59" fmla="*/ 1741815 h 2303463"/>
              <a:gd name="T60" fmla="*/ 1526223 w 3040062"/>
              <a:gd name="T61" fmla="*/ 1686919 h 2303463"/>
              <a:gd name="T62" fmla="*/ 1529081 w 3040062"/>
              <a:gd name="T63" fmla="*/ 1626946 h 2303463"/>
              <a:gd name="T64" fmla="*/ 1560520 w 3040062"/>
              <a:gd name="T65" fmla="*/ 1574272 h 2303463"/>
              <a:gd name="T66" fmla="*/ 1612919 w 3040062"/>
              <a:gd name="T67" fmla="*/ 1542858 h 2303463"/>
              <a:gd name="T68" fmla="*/ 1673891 w 3040062"/>
              <a:gd name="T69" fmla="*/ 1539685 h 2303463"/>
              <a:gd name="T70" fmla="*/ 1728513 w 3040062"/>
              <a:gd name="T71" fmla="*/ 1565705 h 2303463"/>
              <a:gd name="T72" fmla="*/ 2024167 w 3040062"/>
              <a:gd name="T73" fmla="*/ 760992 h 2303463"/>
              <a:gd name="T74" fmla="*/ 2057829 w 3040062"/>
              <a:gd name="T75" fmla="*/ 704828 h 2303463"/>
              <a:gd name="T76" fmla="*/ 2113721 w 3040062"/>
              <a:gd name="T77" fmla="*/ 670875 h 2303463"/>
              <a:gd name="T78" fmla="*/ 1640947 w 3040062"/>
              <a:gd name="T79" fmla="*/ 485773 h 2303463"/>
              <a:gd name="T80" fmla="*/ 1662436 w 3040062"/>
              <a:gd name="T81" fmla="*/ 507334 h 2303463"/>
              <a:gd name="T82" fmla="*/ 1658328 w 3040062"/>
              <a:gd name="T83" fmla="*/ 1408133 h 2303463"/>
              <a:gd name="T84" fmla="*/ 1631151 w 3040062"/>
              <a:gd name="T85" fmla="*/ 1422401 h 2303463"/>
              <a:gd name="T86" fmla="*/ 1401409 w 3040062"/>
              <a:gd name="T87" fmla="*/ 1410669 h 2303463"/>
              <a:gd name="T88" fmla="*/ 1394457 w 3040062"/>
              <a:gd name="T89" fmla="*/ 510505 h 2303463"/>
              <a:gd name="T90" fmla="*/ 1413734 w 3040062"/>
              <a:gd name="T91" fmla="*/ 486725 h 2303463"/>
              <a:gd name="T92" fmla="*/ 2856582 w 3040062"/>
              <a:gd name="T93" fmla="*/ 2539 h 2303463"/>
              <a:gd name="T94" fmla="*/ 2942924 w 3040062"/>
              <a:gd name="T95" fmla="*/ 45384 h 2303463"/>
              <a:gd name="T96" fmla="*/ 3001649 w 3040062"/>
              <a:gd name="T97" fmla="*/ 130121 h 2303463"/>
              <a:gd name="T98" fmla="*/ 3021012 w 3040062"/>
              <a:gd name="T99" fmla="*/ 1276768 h 2303463"/>
              <a:gd name="T100" fmla="*/ 2944193 w 3040062"/>
              <a:gd name="T101" fmla="*/ 1247252 h 2303463"/>
              <a:gd name="T102" fmla="*/ 374889 w 3040062"/>
              <a:gd name="T103" fmla="*/ 1959424 h 2303463"/>
              <a:gd name="T104" fmla="*/ 127291 w 3040062"/>
              <a:gd name="T105" fmla="*/ 2259336 h 2303463"/>
              <a:gd name="T106" fmla="*/ 50472 w 3040062"/>
              <a:gd name="T107" fmla="*/ 2198402 h 2303463"/>
              <a:gd name="T108" fmla="*/ 6349 w 3040062"/>
              <a:gd name="T109" fmla="*/ 2100970 h 2303463"/>
              <a:gd name="T110" fmla="*/ 3809 w 3040062"/>
              <a:gd name="T111" fmla="*/ 183438 h 2303463"/>
              <a:gd name="T112" fmla="*/ 44441 w 3040062"/>
              <a:gd name="T113" fmla="*/ 83468 h 2303463"/>
              <a:gd name="T114" fmla="*/ 118720 w 3040062"/>
              <a:gd name="T115" fmla="*/ 17773 h 2303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40062" h="2303463">
                <a:moveTo>
                  <a:pt x="124116" y="1098725"/>
                </a:moveTo>
                <a:lnTo>
                  <a:pt x="120307" y="1099042"/>
                </a:lnTo>
                <a:lnTo>
                  <a:pt x="116498" y="1099994"/>
                </a:lnTo>
                <a:lnTo>
                  <a:pt x="113324" y="1101898"/>
                </a:lnTo>
                <a:lnTo>
                  <a:pt x="110467" y="1104120"/>
                </a:lnTo>
                <a:lnTo>
                  <a:pt x="108245" y="1107294"/>
                </a:lnTo>
                <a:lnTo>
                  <a:pt x="106340" y="1110467"/>
                </a:lnTo>
                <a:lnTo>
                  <a:pt x="105071" y="1114276"/>
                </a:lnTo>
                <a:lnTo>
                  <a:pt x="104753" y="1118084"/>
                </a:lnTo>
                <a:lnTo>
                  <a:pt x="104753" y="1241540"/>
                </a:lnTo>
                <a:lnTo>
                  <a:pt x="105071" y="1245348"/>
                </a:lnTo>
                <a:lnTo>
                  <a:pt x="106340" y="1249157"/>
                </a:lnTo>
                <a:lnTo>
                  <a:pt x="108245" y="1252330"/>
                </a:lnTo>
                <a:lnTo>
                  <a:pt x="110467" y="1255187"/>
                </a:lnTo>
                <a:lnTo>
                  <a:pt x="113324" y="1257726"/>
                </a:lnTo>
                <a:lnTo>
                  <a:pt x="116498" y="1259312"/>
                </a:lnTo>
                <a:lnTo>
                  <a:pt x="120307" y="1260899"/>
                </a:lnTo>
                <a:lnTo>
                  <a:pt x="124116" y="1261217"/>
                </a:lnTo>
                <a:lnTo>
                  <a:pt x="247598" y="1261217"/>
                </a:lnTo>
                <a:lnTo>
                  <a:pt x="251725" y="1260899"/>
                </a:lnTo>
                <a:lnTo>
                  <a:pt x="255216" y="1259312"/>
                </a:lnTo>
                <a:lnTo>
                  <a:pt x="258708" y="1257726"/>
                </a:lnTo>
                <a:lnTo>
                  <a:pt x="261565" y="1255187"/>
                </a:lnTo>
                <a:lnTo>
                  <a:pt x="264105" y="1252330"/>
                </a:lnTo>
                <a:lnTo>
                  <a:pt x="265692" y="1249157"/>
                </a:lnTo>
                <a:lnTo>
                  <a:pt x="266644" y="1245348"/>
                </a:lnTo>
                <a:lnTo>
                  <a:pt x="266961" y="1241540"/>
                </a:lnTo>
                <a:lnTo>
                  <a:pt x="266961" y="1118084"/>
                </a:lnTo>
                <a:lnTo>
                  <a:pt x="266644" y="1114276"/>
                </a:lnTo>
                <a:lnTo>
                  <a:pt x="265692" y="1110467"/>
                </a:lnTo>
                <a:lnTo>
                  <a:pt x="264105" y="1107294"/>
                </a:lnTo>
                <a:lnTo>
                  <a:pt x="261565" y="1104120"/>
                </a:lnTo>
                <a:lnTo>
                  <a:pt x="258708" y="1101898"/>
                </a:lnTo>
                <a:lnTo>
                  <a:pt x="255216" y="1099994"/>
                </a:lnTo>
                <a:lnTo>
                  <a:pt x="251725" y="1099042"/>
                </a:lnTo>
                <a:lnTo>
                  <a:pt x="247598" y="1098725"/>
                </a:lnTo>
                <a:lnTo>
                  <a:pt x="124116" y="1098725"/>
                </a:lnTo>
                <a:close/>
                <a:moveTo>
                  <a:pt x="636270" y="969963"/>
                </a:moveTo>
                <a:lnTo>
                  <a:pt x="841692" y="969963"/>
                </a:lnTo>
                <a:lnTo>
                  <a:pt x="844867" y="970596"/>
                </a:lnTo>
                <a:lnTo>
                  <a:pt x="848359" y="970913"/>
                </a:lnTo>
                <a:lnTo>
                  <a:pt x="851534" y="971546"/>
                </a:lnTo>
                <a:lnTo>
                  <a:pt x="854709" y="972813"/>
                </a:lnTo>
                <a:lnTo>
                  <a:pt x="857567" y="974396"/>
                </a:lnTo>
                <a:lnTo>
                  <a:pt x="860107" y="975662"/>
                </a:lnTo>
                <a:lnTo>
                  <a:pt x="862647" y="977878"/>
                </a:lnTo>
                <a:lnTo>
                  <a:pt x="865187" y="979778"/>
                </a:lnTo>
                <a:lnTo>
                  <a:pt x="867092" y="982311"/>
                </a:lnTo>
                <a:lnTo>
                  <a:pt x="868997" y="984844"/>
                </a:lnTo>
                <a:lnTo>
                  <a:pt x="870584" y="987377"/>
                </a:lnTo>
                <a:lnTo>
                  <a:pt x="872172" y="990226"/>
                </a:lnTo>
                <a:lnTo>
                  <a:pt x="873124" y="993076"/>
                </a:lnTo>
                <a:lnTo>
                  <a:pt x="873760" y="996242"/>
                </a:lnTo>
                <a:lnTo>
                  <a:pt x="874712" y="999725"/>
                </a:lnTo>
                <a:lnTo>
                  <a:pt x="874712" y="1002891"/>
                </a:lnTo>
                <a:lnTo>
                  <a:pt x="874712" y="1389790"/>
                </a:lnTo>
                <a:lnTo>
                  <a:pt x="874712" y="1393273"/>
                </a:lnTo>
                <a:lnTo>
                  <a:pt x="873760" y="1396439"/>
                </a:lnTo>
                <a:lnTo>
                  <a:pt x="873124" y="1399605"/>
                </a:lnTo>
                <a:lnTo>
                  <a:pt x="872172" y="1402771"/>
                </a:lnTo>
                <a:lnTo>
                  <a:pt x="870584" y="1405304"/>
                </a:lnTo>
                <a:lnTo>
                  <a:pt x="868997" y="1408154"/>
                </a:lnTo>
                <a:lnTo>
                  <a:pt x="867092" y="1410686"/>
                </a:lnTo>
                <a:lnTo>
                  <a:pt x="865187" y="1413219"/>
                </a:lnTo>
                <a:lnTo>
                  <a:pt x="862647" y="1415119"/>
                </a:lnTo>
                <a:lnTo>
                  <a:pt x="860107" y="1417019"/>
                </a:lnTo>
                <a:lnTo>
                  <a:pt x="857567" y="1418602"/>
                </a:lnTo>
                <a:lnTo>
                  <a:pt x="854709" y="1420185"/>
                </a:lnTo>
                <a:lnTo>
                  <a:pt x="851534" y="1421135"/>
                </a:lnTo>
                <a:lnTo>
                  <a:pt x="848359" y="1421768"/>
                </a:lnTo>
                <a:lnTo>
                  <a:pt x="844867" y="1422401"/>
                </a:lnTo>
                <a:lnTo>
                  <a:pt x="841692" y="1422401"/>
                </a:lnTo>
                <a:lnTo>
                  <a:pt x="636270" y="1422401"/>
                </a:lnTo>
                <a:lnTo>
                  <a:pt x="632777" y="1422401"/>
                </a:lnTo>
                <a:lnTo>
                  <a:pt x="629920" y="1421768"/>
                </a:lnTo>
                <a:lnTo>
                  <a:pt x="626745" y="1421135"/>
                </a:lnTo>
                <a:lnTo>
                  <a:pt x="623570" y="1420185"/>
                </a:lnTo>
                <a:lnTo>
                  <a:pt x="620713" y="1418602"/>
                </a:lnTo>
                <a:lnTo>
                  <a:pt x="617855" y="1417019"/>
                </a:lnTo>
                <a:lnTo>
                  <a:pt x="615315" y="1415119"/>
                </a:lnTo>
                <a:lnTo>
                  <a:pt x="613093" y="1413219"/>
                </a:lnTo>
                <a:lnTo>
                  <a:pt x="610870" y="1410686"/>
                </a:lnTo>
                <a:lnTo>
                  <a:pt x="608965" y="1408154"/>
                </a:lnTo>
                <a:lnTo>
                  <a:pt x="607378" y="1405304"/>
                </a:lnTo>
                <a:lnTo>
                  <a:pt x="606108" y="1402771"/>
                </a:lnTo>
                <a:lnTo>
                  <a:pt x="605155" y="1399605"/>
                </a:lnTo>
                <a:lnTo>
                  <a:pt x="603885" y="1396439"/>
                </a:lnTo>
                <a:lnTo>
                  <a:pt x="603568" y="1393273"/>
                </a:lnTo>
                <a:lnTo>
                  <a:pt x="603250" y="1389790"/>
                </a:lnTo>
                <a:lnTo>
                  <a:pt x="603250" y="1002891"/>
                </a:lnTo>
                <a:lnTo>
                  <a:pt x="603568" y="999725"/>
                </a:lnTo>
                <a:lnTo>
                  <a:pt x="603885" y="996242"/>
                </a:lnTo>
                <a:lnTo>
                  <a:pt x="605155" y="993076"/>
                </a:lnTo>
                <a:lnTo>
                  <a:pt x="606108" y="990226"/>
                </a:lnTo>
                <a:lnTo>
                  <a:pt x="607378" y="987377"/>
                </a:lnTo>
                <a:lnTo>
                  <a:pt x="608965" y="984844"/>
                </a:lnTo>
                <a:lnTo>
                  <a:pt x="610870" y="982311"/>
                </a:lnTo>
                <a:lnTo>
                  <a:pt x="613093" y="979778"/>
                </a:lnTo>
                <a:lnTo>
                  <a:pt x="615315" y="977878"/>
                </a:lnTo>
                <a:lnTo>
                  <a:pt x="617855" y="975662"/>
                </a:lnTo>
                <a:lnTo>
                  <a:pt x="620713" y="974396"/>
                </a:lnTo>
                <a:lnTo>
                  <a:pt x="623570" y="972813"/>
                </a:lnTo>
                <a:lnTo>
                  <a:pt x="626745" y="971546"/>
                </a:lnTo>
                <a:lnTo>
                  <a:pt x="629920" y="970913"/>
                </a:lnTo>
                <a:lnTo>
                  <a:pt x="632777" y="970596"/>
                </a:lnTo>
                <a:lnTo>
                  <a:pt x="636270" y="969963"/>
                </a:lnTo>
                <a:close/>
                <a:moveTo>
                  <a:pt x="1027781" y="749300"/>
                </a:moveTo>
                <a:lnTo>
                  <a:pt x="1031278" y="749300"/>
                </a:lnTo>
                <a:lnTo>
                  <a:pt x="1236940" y="749300"/>
                </a:lnTo>
                <a:lnTo>
                  <a:pt x="1240437" y="749300"/>
                </a:lnTo>
                <a:lnTo>
                  <a:pt x="1243616" y="750251"/>
                </a:lnTo>
                <a:lnTo>
                  <a:pt x="1246476" y="750885"/>
                </a:lnTo>
                <a:lnTo>
                  <a:pt x="1249655" y="751837"/>
                </a:lnTo>
                <a:lnTo>
                  <a:pt x="1252516" y="753105"/>
                </a:lnTo>
                <a:lnTo>
                  <a:pt x="1255377" y="755007"/>
                </a:lnTo>
                <a:lnTo>
                  <a:pt x="1257920" y="756592"/>
                </a:lnTo>
                <a:lnTo>
                  <a:pt x="1260145" y="758812"/>
                </a:lnTo>
                <a:lnTo>
                  <a:pt x="1262370" y="761348"/>
                </a:lnTo>
                <a:lnTo>
                  <a:pt x="1264595" y="763567"/>
                </a:lnTo>
                <a:lnTo>
                  <a:pt x="1265867" y="766421"/>
                </a:lnTo>
                <a:lnTo>
                  <a:pt x="1267138" y="769274"/>
                </a:lnTo>
                <a:lnTo>
                  <a:pt x="1268410" y="772445"/>
                </a:lnTo>
                <a:lnTo>
                  <a:pt x="1269363" y="775615"/>
                </a:lnTo>
                <a:lnTo>
                  <a:pt x="1269681" y="778786"/>
                </a:lnTo>
                <a:lnTo>
                  <a:pt x="1269999" y="782273"/>
                </a:lnTo>
                <a:lnTo>
                  <a:pt x="1269999" y="1389744"/>
                </a:lnTo>
                <a:lnTo>
                  <a:pt x="1269681" y="1393231"/>
                </a:lnTo>
                <a:lnTo>
                  <a:pt x="1269363" y="1396402"/>
                </a:lnTo>
                <a:lnTo>
                  <a:pt x="1268410" y="1399572"/>
                </a:lnTo>
                <a:lnTo>
                  <a:pt x="1267138" y="1402743"/>
                </a:lnTo>
                <a:lnTo>
                  <a:pt x="1265867" y="1405279"/>
                </a:lnTo>
                <a:lnTo>
                  <a:pt x="1264595" y="1408133"/>
                </a:lnTo>
                <a:lnTo>
                  <a:pt x="1262370" y="1410669"/>
                </a:lnTo>
                <a:lnTo>
                  <a:pt x="1260145" y="1413206"/>
                </a:lnTo>
                <a:lnTo>
                  <a:pt x="1257920" y="1415108"/>
                </a:lnTo>
                <a:lnTo>
                  <a:pt x="1255377" y="1417010"/>
                </a:lnTo>
                <a:lnTo>
                  <a:pt x="1252516" y="1418595"/>
                </a:lnTo>
                <a:lnTo>
                  <a:pt x="1249655" y="1420181"/>
                </a:lnTo>
                <a:lnTo>
                  <a:pt x="1246476" y="1421132"/>
                </a:lnTo>
                <a:lnTo>
                  <a:pt x="1243616" y="1421766"/>
                </a:lnTo>
                <a:lnTo>
                  <a:pt x="1240437" y="1422400"/>
                </a:lnTo>
                <a:lnTo>
                  <a:pt x="1236940" y="1422400"/>
                </a:lnTo>
                <a:lnTo>
                  <a:pt x="1031278" y="1422400"/>
                </a:lnTo>
                <a:lnTo>
                  <a:pt x="1027781" y="1422400"/>
                </a:lnTo>
                <a:lnTo>
                  <a:pt x="1024602" y="1421766"/>
                </a:lnTo>
                <a:lnTo>
                  <a:pt x="1021424" y="1421132"/>
                </a:lnTo>
                <a:lnTo>
                  <a:pt x="1018245" y="1420181"/>
                </a:lnTo>
                <a:lnTo>
                  <a:pt x="1015384" y="1418595"/>
                </a:lnTo>
                <a:lnTo>
                  <a:pt x="1012841" y="1417010"/>
                </a:lnTo>
                <a:lnTo>
                  <a:pt x="1010298" y="1415108"/>
                </a:lnTo>
                <a:lnTo>
                  <a:pt x="1007755" y="1413206"/>
                </a:lnTo>
                <a:lnTo>
                  <a:pt x="1005848" y="1410669"/>
                </a:lnTo>
                <a:lnTo>
                  <a:pt x="1003941" y="1408133"/>
                </a:lnTo>
                <a:lnTo>
                  <a:pt x="1002351" y="1405279"/>
                </a:lnTo>
                <a:lnTo>
                  <a:pt x="1000762" y="1402743"/>
                </a:lnTo>
                <a:lnTo>
                  <a:pt x="999808" y="1399572"/>
                </a:lnTo>
                <a:lnTo>
                  <a:pt x="999173" y="1396402"/>
                </a:lnTo>
                <a:lnTo>
                  <a:pt x="998537" y="1393231"/>
                </a:lnTo>
                <a:lnTo>
                  <a:pt x="998537" y="1389744"/>
                </a:lnTo>
                <a:lnTo>
                  <a:pt x="998537" y="782273"/>
                </a:lnTo>
                <a:lnTo>
                  <a:pt x="998537" y="778786"/>
                </a:lnTo>
                <a:lnTo>
                  <a:pt x="999173" y="775615"/>
                </a:lnTo>
                <a:lnTo>
                  <a:pt x="999808" y="772445"/>
                </a:lnTo>
                <a:lnTo>
                  <a:pt x="1000762" y="769274"/>
                </a:lnTo>
                <a:lnTo>
                  <a:pt x="1002351" y="766421"/>
                </a:lnTo>
                <a:lnTo>
                  <a:pt x="1003941" y="763567"/>
                </a:lnTo>
                <a:lnTo>
                  <a:pt x="1005848" y="761348"/>
                </a:lnTo>
                <a:lnTo>
                  <a:pt x="1007755" y="758812"/>
                </a:lnTo>
                <a:lnTo>
                  <a:pt x="1010298" y="756592"/>
                </a:lnTo>
                <a:lnTo>
                  <a:pt x="1012841" y="755007"/>
                </a:lnTo>
                <a:lnTo>
                  <a:pt x="1015384" y="753105"/>
                </a:lnTo>
                <a:lnTo>
                  <a:pt x="1018245" y="751837"/>
                </a:lnTo>
                <a:lnTo>
                  <a:pt x="1021424" y="750885"/>
                </a:lnTo>
                <a:lnTo>
                  <a:pt x="1024602" y="750251"/>
                </a:lnTo>
                <a:lnTo>
                  <a:pt x="1027781" y="749300"/>
                </a:lnTo>
                <a:close/>
                <a:moveTo>
                  <a:pt x="2147065" y="665163"/>
                </a:moveTo>
                <a:lnTo>
                  <a:pt x="2154052" y="665163"/>
                </a:lnTo>
                <a:lnTo>
                  <a:pt x="2161038" y="665163"/>
                </a:lnTo>
                <a:lnTo>
                  <a:pt x="2168025" y="665798"/>
                </a:lnTo>
                <a:lnTo>
                  <a:pt x="2175011" y="666432"/>
                </a:lnTo>
                <a:lnTo>
                  <a:pt x="2181680" y="667702"/>
                </a:lnTo>
                <a:lnTo>
                  <a:pt x="2188349" y="669288"/>
                </a:lnTo>
                <a:lnTo>
                  <a:pt x="2194700" y="670875"/>
                </a:lnTo>
                <a:lnTo>
                  <a:pt x="2201369" y="673413"/>
                </a:lnTo>
                <a:lnTo>
                  <a:pt x="2207085" y="675952"/>
                </a:lnTo>
                <a:lnTo>
                  <a:pt x="2213437" y="678173"/>
                </a:lnTo>
                <a:lnTo>
                  <a:pt x="2219471" y="681346"/>
                </a:lnTo>
                <a:lnTo>
                  <a:pt x="2224869" y="684519"/>
                </a:lnTo>
                <a:lnTo>
                  <a:pt x="2230585" y="688327"/>
                </a:lnTo>
                <a:lnTo>
                  <a:pt x="2235666" y="692135"/>
                </a:lnTo>
                <a:lnTo>
                  <a:pt x="2241065" y="695943"/>
                </a:lnTo>
                <a:lnTo>
                  <a:pt x="2245829" y="700702"/>
                </a:lnTo>
                <a:lnTo>
                  <a:pt x="2250910" y="704828"/>
                </a:lnTo>
                <a:lnTo>
                  <a:pt x="2255356" y="709587"/>
                </a:lnTo>
                <a:lnTo>
                  <a:pt x="2259484" y="714347"/>
                </a:lnTo>
                <a:lnTo>
                  <a:pt x="2263612" y="719741"/>
                </a:lnTo>
                <a:lnTo>
                  <a:pt x="2267423" y="724819"/>
                </a:lnTo>
                <a:lnTo>
                  <a:pt x="2270916" y="730530"/>
                </a:lnTo>
                <a:lnTo>
                  <a:pt x="2274092" y="736559"/>
                </a:lnTo>
                <a:lnTo>
                  <a:pt x="2277268" y="742271"/>
                </a:lnTo>
                <a:lnTo>
                  <a:pt x="2280126" y="748300"/>
                </a:lnTo>
                <a:lnTo>
                  <a:pt x="2282666" y="754646"/>
                </a:lnTo>
                <a:lnTo>
                  <a:pt x="2284572" y="760992"/>
                </a:lnTo>
                <a:lnTo>
                  <a:pt x="2286477" y="767021"/>
                </a:lnTo>
                <a:lnTo>
                  <a:pt x="2287747" y="773685"/>
                </a:lnTo>
                <a:lnTo>
                  <a:pt x="2289018" y="780349"/>
                </a:lnTo>
                <a:lnTo>
                  <a:pt x="2289970" y="787330"/>
                </a:lnTo>
                <a:lnTo>
                  <a:pt x="2290605" y="794311"/>
                </a:lnTo>
                <a:lnTo>
                  <a:pt x="2290605" y="801292"/>
                </a:lnTo>
                <a:lnTo>
                  <a:pt x="2290605" y="1286150"/>
                </a:lnTo>
                <a:lnTo>
                  <a:pt x="2884137" y="1353738"/>
                </a:lnTo>
                <a:lnTo>
                  <a:pt x="2890488" y="1354055"/>
                </a:lnTo>
                <a:lnTo>
                  <a:pt x="2898110" y="1354372"/>
                </a:lnTo>
                <a:lnTo>
                  <a:pt x="2905732" y="1355007"/>
                </a:lnTo>
                <a:lnTo>
                  <a:pt x="2913353" y="1355642"/>
                </a:lnTo>
                <a:lnTo>
                  <a:pt x="2920657" y="1357228"/>
                </a:lnTo>
                <a:lnTo>
                  <a:pt x="2927644" y="1358815"/>
                </a:lnTo>
                <a:lnTo>
                  <a:pt x="2934948" y="1361036"/>
                </a:lnTo>
                <a:lnTo>
                  <a:pt x="2941934" y="1362940"/>
                </a:lnTo>
                <a:lnTo>
                  <a:pt x="2948603" y="1365796"/>
                </a:lnTo>
                <a:lnTo>
                  <a:pt x="2955272" y="1368969"/>
                </a:lnTo>
                <a:lnTo>
                  <a:pt x="2961941" y="1372142"/>
                </a:lnTo>
                <a:lnTo>
                  <a:pt x="2968292" y="1375633"/>
                </a:lnTo>
                <a:lnTo>
                  <a:pt x="2974008" y="1379758"/>
                </a:lnTo>
                <a:lnTo>
                  <a:pt x="2980042" y="1383883"/>
                </a:lnTo>
                <a:lnTo>
                  <a:pt x="2985758" y="1388008"/>
                </a:lnTo>
                <a:lnTo>
                  <a:pt x="2990839" y="1393085"/>
                </a:lnTo>
                <a:lnTo>
                  <a:pt x="2996238" y="1397845"/>
                </a:lnTo>
                <a:lnTo>
                  <a:pt x="3001319" y="1403239"/>
                </a:lnTo>
                <a:lnTo>
                  <a:pt x="3005765" y="1408316"/>
                </a:lnTo>
                <a:lnTo>
                  <a:pt x="3010529" y="1414345"/>
                </a:lnTo>
                <a:lnTo>
                  <a:pt x="3014657" y="1419739"/>
                </a:lnTo>
                <a:lnTo>
                  <a:pt x="3018468" y="1426086"/>
                </a:lnTo>
                <a:lnTo>
                  <a:pt x="3021961" y="1432432"/>
                </a:lnTo>
                <a:lnTo>
                  <a:pt x="3025454" y="1438778"/>
                </a:lnTo>
                <a:lnTo>
                  <a:pt x="3028312" y="1445125"/>
                </a:lnTo>
                <a:lnTo>
                  <a:pt x="3030853" y="1452106"/>
                </a:lnTo>
                <a:lnTo>
                  <a:pt x="3033393" y="1459087"/>
                </a:lnTo>
                <a:lnTo>
                  <a:pt x="3035616" y="1466067"/>
                </a:lnTo>
                <a:lnTo>
                  <a:pt x="3036887" y="1473366"/>
                </a:lnTo>
                <a:lnTo>
                  <a:pt x="3038474" y="1480664"/>
                </a:lnTo>
                <a:lnTo>
                  <a:pt x="3039427" y="1488280"/>
                </a:lnTo>
                <a:lnTo>
                  <a:pt x="3040062" y="1495895"/>
                </a:lnTo>
                <a:lnTo>
                  <a:pt x="3040062" y="1503511"/>
                </a:lnTo>
                <a:lnTo>
                  <a:pt x="3040062" y="2154008"/>
                </a:lnTo>
                <a:lnTo>
                  <a:pt x="3040062" y="2161623"/>
                </a:lnTo>
                <a:lnTo>
                  <a:pt x="3039427" y="2169556"/>
                </a:lnTo>
                <a:lnTo>
                  <a:pt x="3038474" y="2177172"/>
                </a:lnTo>
                <a:lnTo>
                  <a:pt x="3036887" y="2184470"/>
                </a:lnTo>
                <a:lnTo>
                  <a:pt x="3035616" y="2191451"/>
                </a:lnTo>
                <a:lnTo>
                  <a:pt x="3033393" y="2198749"/>
                </a:lnTo>
                <a:lnTo>
                  <a:pt x="3030853" y="2205730"/>
                </a:lnTo>
                <a:lnTo>
                  <a:pt x="3028312" y="2212394"/>
                </a:lnTo>
                <a:lnTo>
                  <a:pt x="3025454" y="2219057"/>
                </a:lnTo>
                <a:lnTo>
                  <a:pt x="3021961" y="2225404"/>
                </a:lnTo>
                <a:lnTo>
                  <a:pt x="3018468" y="2231433"/>
                </a:lnTo>
                <a:lnTo>
                  <a:pt x="3014657" y="2237779"/>
                </a:lnTo>
                <a:lnTo>
                  <a:pt x="3010529" y="2243808"/>
                </a:lnTo>
                <a:lnTo>
                  <a:pt x="3005765" y="2249202"/>
                </a:lnTo>
                <a:lnTo>
                  <a:pt x="3001319" y="2254597"/>
                </a:lnTo>
                <a:lnTo>
                  <a:pt x="2996238" y="2259674"/>
                </a:lnTo>
                <a:lnTo>
                  <a:pt x="2990839" y="2264433"/>
                </a:lnTo>
                <a:lnTo>
                  <a:pt x="2985758" y="2269510"/>
                </a:lnTo>
                <a:lnTo>
                  <a:pt x="2980042" y="2273953"/>
                </a:lnTo>
                <a:lnTo>
                  <a:pt x="2974008" y="2278078"/>
                </a:lnTo>
                <a:lnTo>
                  <a:pt x="2968292" y="2281886"/>
                </a:lnTo>
                <a:lnTo>
                  <a:pt x="2961941" y="2285376"/>
                </a:lnTo>
                <a:lnTo>
                  <a:pt x="2955272" y="2288867"/>
                </a:lnTo>
                <a:lnTo>
                  <a:pt x="2948603" y="2291723"/>
                </a:lnTo>
                <a:lnTo>
                  <a:pt x="2941934" y="2294578"/>
                </a:lnTo>
                <a:lnTo>
                  <a:pt x="2934948" y="2297117"/>
                </a:lnTo>
                <a:lnTo>
                  <a:pt x="2927644" y="2298703"/>
                </a:lnTo>
                <a:lnTo>
                  <a:pt x="2920657" y="2300607"/>
                </a:lnTo>
                <a:lnTo>
                  <a:pt x="2913353" y="2301877"/>
                </a:lnTo>
                <a:lnTo>
                  <a:pt x="2905732" y="2302829"/>
                </a:lnTo>
                <a:lnTo>
                  <a:pt x="2898110" y="2303146"/>
                </a:lnTo>
                <a:lnTo>
                  <a:pt x="2890488" y="2303463"/>
                </a:lnTo>
                <a:lnTo>
                  <a:pt x="2177552" y="2303463"/>
                </a:lnTo>
                <a:lnTo>
                  <a:pt x="2173423" y="2303146"/>
                </a:lnTo>
                <a:lnTo>
                  <a:pt x="2171200" y="2303146"/>
                </a:lnTo>
                <a:lnTo>
                  <a:pt x="2169613" y="2303146"/>
                </a:lnTo>
                <a:lnTo>
                  <a:pt x="2162944" y="2303146"/>
                </a:lnTo>
                <a:lnTo>
                  <a:pt x="2156275" y="2303146"/>
                </a:lnTo>
                <a:lnTo>
                  <a:pt x="2149924" y="2302511"/>
                </a:lnTo>
                <a:lnTo>
                  <a:pt x="2143572" y="2301559"/>
                </a:lnTo>
                <a:lnTo>
                  <a:pt x="2137538" y="2300607"/>
                </a:lnTo>
                <a:lnTo>
                  <a:pt x="2131187" y="2298703"/>
                </a:lnTo>
                <a:lnTo>
                  <a:pt x="2125153" y="2297117"/>
                </a:lnTo>
                <a:lnTo>
                  <a:pt x="2119437" y="2294896"/>
                </a:lnTo>
                <a:lnTo>
                  <a:pt x="2113403" y="2292040"/>
                </a:lnTo>
                <a:lnTo>
                  <a:pt x="2107370" y="2289501"/>
                </a:lnTo>
                <a:lnTo>
                  <a:pt x="2101971" y="2286645"/>
                </a:lnTo>
                <a:lnTo>
                  <a:pt x="2096572" y="2283155"/>
                </a:lnTo>
                <a:lnTo>
                  <a:pt x="2091491" y="2279665"/>
                </a:lnTo>
                <a:lnTo>
                  <a:pt x="2086093" y="2275222"/>
                </a:lnTo>
                <a:lnTo>
                  <a:pt x="2081329" y="2271097"/>
                </a:lnTo>
                <a:lnTo>
                  <a:pt x="2076883" y="2266972"/>
                </a:lnTo>
                <a:lnTo>
                  <a:pt x="1560520" y="1751334"/>
                </a:lnTo>
                <a:lnTo>
                  <a:pt x="1556074" y="1746574"/>
                </a:lnTo>
                <a:lnTo>
                  <a:pt x="1552263" y="1741815"/>
                </a:lnTo>
                <a:lnTo>
                  <a:pt x="1548135" y="1737055"/>
                </a:lnTo>
                <a:lnTo>
                  <a:pt x="1544642" y="1731661"/>
                </a:lnTo>
                <a:lnTo>
                  <a:pt x="1541466" y="1726583"/>
                </a:lnTo>
                <a:lnTo>
                  <a:pt x="1538291" y="1720872"/>
                </a:lnTo>
                <a:lnTo>
                  <a:pt x="1535432" y="1715477"/>
                </a:lnTo>
                <a:lnTo>
                  <a:pt x="1532892" y="1709766"/>
                </a:lnTo>
                <a:lnTo>
                  <a:pt x="1530987" y="1704054"/>
                </a:lnTo>
                <a:lnTo>
                  <a:pt x="1529081" y="1698342"/>
                </a:lnTo>
                <a:lnTo>
                  <a:pt x="1527493" y="1692631"/>
                </a:lnTo>
                <a:lnTo>
                  <a:pt x="1526223" y="1686919"/>
                </a:lnTo>
                <a:lnTo>
                  <a:pt x="1525270" y="1680890"/>
                </a:lnTo>
                <a:lnTo>
                  <a:pt x="1524635" y="1674544"/>
                </a:lnTo>
                <a:lnTo>
                  <a:pt x="1524000" y="1668515"/>
                </a:lnTo>
                <a:lnTo>
                  <a:pt x="1524000" y="1662803"/>
                </a:lnTo>
                <a:lnTo>
                  <a:pt x="1524000" y="1656774"/>
                </a:lnTo>
                <a:lnTo>
                  <a:pt x="1524635" y="1650428"/>
                </a:lnTo>
                <a:lnTo>
                  <a:pt x="1525270" y="1644716"/>
                </a:lnTo>
                <a:lnTo>
                  <a:pt x="1526223" y="1638687"/>
                </a:lnTo>
                <a:lnTo>
                  <a:pt x="1527493" y="1632658"/>
                </a:lnTo>
                <a:lnTo>
                  <a:pt x="1529081" y="1626946"/>
                </a:lnTo>
                <a:lnTo>
                  <a:pt x="1530987" y="1621235"/>
                </a:lnTo>
                <a:lnTo>
                  <a:pt x="1532892" y="1615523"/>
                </a:lnTo>
                <a:lnTo>
                  <a:pt x="1535432" y="1609811"/>
                </a:lnTo>
                <a:lnTo>
                  <a:pt x="1538291" y="1604417"/>
                </a:lnTo>
                <a:lnTo>
                  <a:pt x="1541466" y="1599023"/>
                </a:lnTo>
                <a:lnTo>
                  <a:pt x="1544642" y="1593628"/>
                </a:lnTo>
                <a:lnTo>
                  <a:pt x="1548135" y="1588551"/>
                </a:lnTo>
                <a:lnTo>
                  <a:pt x="1552263" y="1583474"/>
                </a:lnTo>
                <a:lnTo>
                  <a:pt x="1556074" y="1578714"/>
                </a:lnTo>
                <a:lnTo>
                  <a:pt x="1560520" y="1574272"/>
                </a:lnTo>
                <a:lnTo>
                  <a:pt x="1564966" y="1569830"/>
                </a:lnTo>
                <a:lnTo>
                  <a:pt x="1570047" y="1565705"/>
                </a:lnTo>
                <a:lnTo>
                  <a:pt x="1574811" y="1561897"/>
                </a:lnTo>
                <a:lnTo>
                  <a:pt x="1579574" y="1558406"/>
                </a:lnTo>
                <a:lnTo>
                  <a:pt x="1584973" y="1554916"/>
                </a:lnTo>
                <a:lnTo>
                  <a:pt x="1590054" y="1552060"/>
                </a:lnTo>
                <a:lnTo>
                  <a:pt x="1595770" y="1549521"/>
                </a:lnTo>
                <a:lnTo>
                  <a:pt x="1601486" y="1546666"/>
                </a:lnTo>
                <a:lnTo>
                  <a:pt x="1606885" y="1544444"/>
                </a:lnTo>
                <a:lnTo>
                  <a:pt x="1612919" y="1542858"/>
                </a:lnTo>
                <a:lnTo>
                  <a:pt x="1618635" y="1540954"/>
                </a:lnTo>
                <a:lnTo>
                  <a:pt x="1624669" y="1539685"/>
                </a:lnTo>
                <a:lnTo>
                  <a:pt x="1630702" y="1538733"/>
                </a:lnTo>
                <a:lnTo>
                  <a:pt x="1637054" y="1538098"/>
                </a:lnTo>
                <a:lnTo>
                  <a:pt x="1642770" y="1537463"/>
                </a:lnTo>
                <a:lnTo>
                  <a:pt x="1649121" y="1537146"/>
                </a:lnTo>
                <a:lnTo>
                  <a:pt x="1655473" y="1537463"/>
                </a:lnTo>
                <a:lnTo>
                  <a:pt x="1661824" y="1538098"/>
                </a:lnTo>
                <a:lnTo>
                  <a:pt x="1667858" y="1538733"/>
                </a:lnTo>
                <a:lnTo>
                  <a:pt x="1673891" y="1539685"/>
                </a:lnTo>
                <a:lnTo>
                  <a:pt x="1679925" y="1540954"/>
                </a:lnTo>
                <a:lnTo>
                  <a:pt x="1685641" y="1542858"/>
                </a:lnTo>
                <a:lnTo>
                  <a:pt x="1691675" y="1544444"/>
                </a:lnTo>
                <a:lnTo>
                  <a:pt x="1697391" y="1546666"/>
                </a:lnTo>
                <a:lnTo>
                  <a:pt x="1702790" y="1549521"/>
                </a:lnTo>
                <a:lnTo>
                  <a:pt x="1708506" y="1552060"/>
                </a:lnTo>
                <a:lnTo>
                  <a:pt x="1713587" y="1554916"/>
                </a:lnTo>
                <a:lnTo>
                  <a:pt x="1718986" y="1558406"/>
                </a:lnTo>
                <a:lnTo>
                  <a:pt x="1723749" y="1561897"/>
                </a:lnTo>
                <a:lnTo>
                  <a:pt x="1728513" y="1565705"/>
                </a:lnTo>
                <a:lnTo>
                  <a:pt x="1733594" y="1569830"/>
                </a:lnTo>
                <a:lnTo>
                  <a:pt x="1738040" y="1574272"/>
                </a:lnTo>
                <a:lnTo>
                  <a:pt x="2017816" y="1853827"/>
                </a:lnTo>
                <a:lnTo>
                  <a:pt x="2017816" y="801292"/>
                </a:lnTo>
                <a:lnTo>
                  <a:pt x="2018133" y="794311"/>
                </a:lnTo>
                <a:lnTo>
                  <a:pt x="2018451" y="787330"/>
                </a:lnTo>
                <a:lnTo>
                  <a:pt x="2019404" y="780349"/>
                </a:lnTo>
                <a:lnTo>
                  <a:pt x="2020674" y="773685"/>
                </a:lnTo>
                <a:lnTo>
                  <a:pt x="2021944" y="767021"/>
                </a:lnTo>
                <a:lnTo>
                  <a:pt x="2024167" y="760992"/>
                </a:lnTo>
                <a:lnTo>
                  <a:pt x="2026073" y="754646"/>
                </a:lnTo>
                <a:lnTo>
                  <a:pt x="2028613" y="748300"/>
                </a:lnTo>
                <a:lnTo>
                  <a:pt x="2031471" y="742271"/>
                </a:lnTo>
                <a:lnTo>
                  <a:pt x="2034329" y="736559"/>
                </a:lnTo>
                <a:lnTo>
                  <a:pt x="2037823" y="730530"/>
                </a:lnTo>
                <a:lnTo>
                  <a:pt x="2040998" y="724819"/>
                </a:lnTo>
                <a:lnTo>
                  <a:pt x="2045127" y="719741"/>
                </a:lnTo>
                <a:lnTo>
                  <a:pt x="2048937" y="714347"/>
                </a:lnTo>
                <a:lnTo>
                  <a:pt x="2053383" y="709587"/>
                </a:lnTo>
                <a:lnTo>
                  <a:pt x="2057829" y="704828"/>
                </a:lnTo>
                <a:lnTo>
                  <a:pt x="2062275" y="700702"/>
                </a:lnTo>
                <a:lnTo>
                  <a:pt x="2067674" y="695943"/>
                </a:lnTo>
                <a:lnTo>
                  <a:pt x="2072437" y="692135"/>
                </a:lnTo>
                <a:lnTo>
                  <a:pt x="2078154" y="688327"/>
                </a:lnTo>
                <a:lnTo>
                  <a:pt x="2083552" y="684519"/>
                </a:lnTo>
                <a:lnTo>
                  <a:pt x="2089268" y="681346"/>
                </a:lnTo>
                <a:lnTo>
                  <a:pt x="2095302" y="678173"/>
                </a:lnTo>
                <a:lnTo>
                  <a:pt x="2101018" y="675952"/>
                </a:lnTo>
                <a:lnTo>
                  <a:pt x="2107370" y="673413"/>
                </a:lnTo>
                <a:lnTo>
                  <a:pt x="2113721" y="670875"/>
                </a:lnTo>
                <a:lnTo>
                  <a:pt x="2120390" y="669288"/>
                </a:lnTo>
                <a:lnTo>
                  <a:pt x="2127059" y="667702"/>
                </a:lnTo>
                <a:lnTo>
                  <a:pt x="2133728" y="666432"/>
                </a:lnTo>
                <a:lnTo>
                  <a:pt x="2140079" y="665798"/>
                </a:lnTo>
                <a:lnTo>
                  <a:pt x="2147065" y="665163"/>
                </a:lnTo>
                <a:close/>
                <a:moveTo>
                  <a:pt x="1426690" y="484188"/>
                </a:moveTo>
                <a:lnTo>
                  <a:pt x="1631151" y="484188"/>
                </a:lnTo>
                <a:lnTo>
                  <a:pt x="1634627" y="484505"/>
                </a:lnTo>
                <a:lnTo>
                  <a:pt x="1637787" y="484822"/>
                </a:lnTo>
                <a:lnTo>
                  <a:pt x="1640947" y="485773"/>
                </a:lnTo>
                <a:lnTo>
                  <a:pt x="1644107" y="486725"/>
                </a:lnTo>
                <a:lnTo>
                  <a:pt x="1646635" y="488310"/>
                </a:lnTo>
                <a:lnTo>
                  <a:pt x="1649479" y="489895"/>
                </a:lnTo>
                <a:lnTo>
                  <a:pt x="1652008" y="491798"/>
                </a:lnTo>
                <a:lnTo>
                  <a:pt x="1654536" y="493700"/>
                </a:lnTo>
                <a:lnTo>
                  <a:pt x="1656432" y="496237"/>
                </a:lnTo>
                <a:lnTo>
                  <a:pt x="1658328" y="498773"/>
                </a:lnTo>
                <a:lnTo>
                  <a:pt x="1659908" y="501310"/>
                </a:lnTo>
                <a:lnTo>
                  <a:pt x="1661488" y="504164"/>
                </a:lnTo>
                <a:lnTo>
                  <a:pt x="1662436" y="507334"/>
                </a:lnTo>
                <a:lnTo>
                  <a:pt x="1663068" y="510505"/>
                </a:lnTo>
                <a:lnTo>
                  <a:pt x="1663700" y="513676"/>
                </a:lnTo>
                <a:lnTo>
                  <a:pt x="1663700" y="517164"/>
                </a:lnTo>
                <a:lnTo>
                  <a:pt x="1663700" y="1389743"/>
                </a:lnTo>
                <a:lnTo>
                  <a:pt x="1663700" y="1393231"/>
                </a:lnTo>
                <a:lnTo>
                  <a:pt x="1663068" y="1396401"/>
                </a:lnTo>
                <a:lnTo>
                  <a:pt x="1662436" y="1399572"/>
                </a:lnTo>
                <a:lnTo>
                  <a:pt x="1661488" y="1402743"/>
                </a:lnTo>
                <a:lnTo>
                  <a:pt x="1659908" y="1405279"/>
                </a:lnTo>
                <a:lnTo>
                  <a:pt x="1658328" y="1408133"/>
                </a:lnTo>
                <a:lnTo>
                  <a:pt x="1656432" y="1410669"/>
                </a:lnTo>
                <a:lnTo>
                  <a:pt x="1654536" y="1413206"/>
                </a:lnTo>
                <a:lnTo>
                  <a:pt x="1652008" y="1415108"/>
                </a:lnTo>
                <a:lnTo>
                  <a:pt x="1649479" y="1417011"/>
                </a:lnTo>
                <a:lnTo>
                  <a:pt x="1646635" y="1418596"/>
                </a:lnTo>
                <a:lnTo>
                  <a:pt x="1644107" y="1420182"/>
                </a:lnTo>
                <a:lnTo>
                  <a:pt x="1640947" y="1421133"/>
                </a:lnTo>
                <a:lnTo>
                  <a:pt x="1637787" y="1421767"/>
                </a:lnTo>
                <a:lnTo>
                  <a:pt x="1634627" y="1422401"/>
                </a:lnTo>
                <a:lnTo>
                  <a:pt x="1631151" y="1422401"/>
                </a:lnTo>
                <a:lnTo>
                  <a:pt x="1426690" y="1422401"/>
                </a:lnTo>
                <a:lnTo>
                  <a:pt x="1423214" y="1422401"/>
                </a:lnTo>
                <a:lnTo>
                  <a:pt x="1420054" y="1421767"/>
                </a:lnTo>
                <a:lnTo>
                  <a:pt x="1416894" y="1421133"/>
                </a:lnTo>
                <a:lnTo>
                  <a:pt x="1413734" y="1420182"/>
                </a:lnTo>
                <a:lnTo>
                  <a:pt x="1411206" y="1418596"/>
                </a:lnTo>
                <a:lnTo>
                  <a:pt x="1408362" y="1417011"/>
                </a:lnTo>
                <a:lnTo>
                  <a:pt x="1405834" y="1415108"/>
                </a:lnTo>
                <a:lnTo>
                  <a:pt x="1403622" y="1413206"/>
                </a:lnTo>
                <a:lnTo>
                  <a:pt x="1401409" y="1410669"/>
                </a:lnTo>
                <a:lnTo>
                  <a:pt x="1399513" y="1408133"/>
                </a:lnTo>
                <a:lnTo>
                  <a:pt x="1397933" y="1405279"/>
                </a:lnTo>
                <a:lnTo>
                  <a:pt x="1396669" y="1402743"/>
                </a:lnTo>
                <a:lnTo>
                  <a:pt x="1395405" y="1399572"/>
                </a:lnTo>
                <a:lnTo>
                  <a:pt x="1394457" y="1396401"/>
                </a:lnTo>
                <a:lnTo>
                  <a:pt x="1394141" y="1393231"/>
                </a:lnTo>
                <a:lnTo>
                  <a:pt x="1393825" y="1389743"/>
                </a:lnTo>
                <a:lnTo>
                  <a:pt x="1393825" y="517164"/>
                </a:lnTo>
                <a:lnTo>
                  <a:pt x="1394141" y="513676"/>
                </a:lnTo>
                <a:lnTo>
                  <a:pt x="1394457" y="510505"/>
                </a:lnTo>
                <a:lnTo>
                  <a:pt x="1395405" y="507334"/>
                </a:lnTo>
                <a:lnTo>
                  <a:pt x="1396669" y="504164"/>
                </a:lnTo>
                <a:lnTo>
                  <a:pt x="1397933" y="501310"/>
                </a:lnTo>
                <a:lnTo>
                  <a:pt x="1399513" y="498773"/>
                </a:lnTo>
                <a:lnTo>
                  <a:pt x="1401409" y="496237"/>
                </a:lnTo>
                <a:lnTo>
                  <a:pt x="1403622" y="493700"/>
                </a:lnTo>
                <a:lnTo>
                  <a:pt x="1405834" y="491798"/>
                </a:lnTo>
                <a:lnTo>
                  <a:pt x="1408362" y="489895"/>
                </a:lnTo>
                <a:lnTo>
                  <a:pt x="1411206" y="488310"/>
                </a:lnTo>
                <a:lnTo>
                  <a:pt x="1413734" y="486725"/>
                </a:lnTo>
                <a:lnTo>
                  <a:pt x="1416894" y="485773"/>
                </a:lnTo>
                <a:lnTo>
                  <a:pt x="1420054" y="484822"/>
                </a:lnTo>
                <a:lnTo>
                  <a:pt x="1423214" y="484505"/>
                </a:lnTo>
                <a:lnTo>
                  <a:pt x="1426690" y="484188"/>
                </a:lnTo>
                <a:close/>
                <a:moveTo>
                  <a:pt x="183794" y="0"/>
                </a:moveTo>
                <a:lnTo>
                  <a:pt x="193952" y="0"/>
                </a:lnTo>
                <a:lnTo>
                  <a:pt x="2827060" y="0"/>
                </a:lnTo>
                <a:lnTo>
                  <a:pt x="2837218" y="0"/>
                </a:lnTo>
                <a:lnTo>
                  <a:pt x="2847059" y="952"/>
                </a:lnTo>
                <a:lnTo>
                  <a:pt x="2856582" y="2539"/>
                </a:lnTo>
                <a:lnTo>
                  <a:pt x="2866105" y="4443"/>
                </a:lnTo>
                <a:lnTo>
                  <a:pt x="2875628" y="6982"/>
                </a:lnTo>
                <a:lnTo>
                  <a:pt x="2884516" y="10156"/>
                </a:lnTo>
                <a:lnTo>
                  <a:pt x="2893721" y="13964"/>
                </a:lnTo>
                <a:lnTo>
                  <a:pt x="2902292" y="17773"/>
                </a:lnTo>
                <a:lnTo>
                  <a:pt x="2911180" y="22851"/>
                </a:lnTo>
                <a:lnTo>
                  <a:pt x="2919433" y="27611"/>
                </a:lnTo>
                <a:lnTo>
                  <a:pt x="2927369" y="33324"/>
                </a:lnTo>
                <a:lnTo>
                  <a:pt x="2935623" y="39036"/>
                </a:lnTo>
                <a:lnTo>
                  <a:pt x="2942924" y="45384"/>
                </a:lnTo>
                <a:lnTo>
                  <a:pt x="2950225" y="52366"/>
                </a:lnTo>
                <a:lnTo>
                  <a:pt x="2957525" y="59665"/>
                </a:lnTo>
                <a:lnTo>
                  <a:pt x="2964192" y="67282"/>
                </a:lnTo>
                <a:lnTo>
                  <a:pt x="2970540" y="74899"/>
                </a:lnTo>
                <a:lnTo>
                  <a:pt x="2976571" y="83468"/>
                </a:lnTo>
                <a:lnTo>
                  <a:pt x="2982285" y="92037"/>
                </a:lnTo>
                <a:lnTo>
                  <a:pt x="2987682" y="101240"/>
                </a:lnTo>
                <a:lnTo>
                  <a:pt x="2992761" y="110444"/>
                </a:lnTo>
                <a:lnTo>
                  <a:pt x="2997522" y="119965"/>
                </a:lnTo>
                <a:lnTo>
                  <a:pt x="3001649" y="130121"/>
                </a:lnTo>
                <a:lnTo>
                  <a:pt x="3005458" y="140276"/>
                </a:lnTo>
                <a:lnTo>
                  <a:pt x="3008950" y="150749"/>
                </a:lnTo>
                <a:lnTo>
                  <a:pt x="3012124" y="161540"/>
                </a:lnTo>
                <a:lnTo>
                  <a:pt x="3014663" y="172330"/>
                </a:lnTo>
                <a:lnTo>
                  <a:pt x="3016885" y="183438"/>
                </a:lnTo>
                <a:lnTo>
                  <a:pt x="3018473" y="194546"/>
                </a:lnTo>
                <a:lnTo>
                  <a:pt x="3019742" y="205971"/>
                </a:lnTo>
                <a:lnTo>
                  <a:pt x="3020695" y="218031"/>
                </a:lnTo>
                <a:lnTo>
                  <a:pt x="3021012" y="229774"/>
                </a:lnTo>
                <a:lnTo>
                  <a:pt x="3021012" y="1276768"/>
                </a:lnTo>
                <a:lnTo>
                  <a:pt x="3013711" y="1272642"/>
                </a:lnTo>
                <a:lnTo>
                  <a:pt x="3006410" y="1268833"/>
                </a:lnTo>
                <a:lnTo>
                  <a:pt x="2999109" y="1265342"/>
                </a:lnTo>
                <a:lnTo>
                  <a:pt x="2991808" y="1262169"/>
                </a:lnTo>
                <a:lnTo>
                  <a:pt x="2983872" y="1258995"/>
                </a:lnTo>
                <a:lnTo>
                  <a:pt x="2976254" y="1256139"/>
                </a:lnTo>
                <a:lnTo>
                  <a:pt x="2968318" y="1253282"/>
                </a:lnTo>
                <a:lnTo>
                  <a:pt x="2960382" y="1251061"/>
                </a:lnTo>
                <a:lnTo>
                  <a:pt x="2952129" y="1248839"/>
                </a:lnTo>
                <a:lnTo>
                  <a:pt x="2944193" y="1247252"/>
                </a:lnTo>
                <a:lnTo>
                  <a:pt x="2935940" y="1245348"/>
                </a:lnTo>
                <a:lnTo>
                  <a:pt x="2927369" y="1244079"/>
                </a:lnTo>
                <a:lnTo>
                  <a:pt x="2919116" y="1242809"/>
                </a:lnTo>
                <a:lnTo>
                  <a:pt x="2910863" y="1242175"/>
                </a:lnTo>
                <a:lnTo>
                  <a:pt x="2901975" y="1241540"/>
                </a:lnTo>
                <a:lnTo>
                  <a:pt x="2893404" y="1241540"/>
                </a:lnTo>
                <a:lnTo>
                  <a:pt x="2646123" y="1213294"/>
                </a:lnTo>
                <a:lnTo>
                  <a:pt x="2646123" y="313876"/>
                </a:lnTo>
                <a:lnTo>
                  <a:pt x="374889" y="313876"/>
                </a:lnTo>
                <a:lnTo>
                  <a:pt x="374889" y="1959424"/>
                </a:lnTo>
                <a:lnTo>
                  <a:pt x="1610021" y="1959424"/>
                </a:lnTo>
                <a:lnTo>
                  <a:pt x="1923646" y="2273300"/>
                </a:lnTo>
                <a:lnTo>
                  <a:pt x="193952" y="2273300"/>
                </a:lnTo>
                <a:lnTo>
                  <a:pt x="183794" y="2273300"/>
                </a:lnTo>
                <a:lnTo>
                  <a:pt x="173953" y="2272348"/>
                </a:lnTo>
                <a:lnTo>
                  <a:pt x="164113" y="2270761"/>
                </a:lnTo>
                <a:lnTo>
                  <a:pt x="154908" y="2268857"/>
                </a:lnTo>
                <a:lnTo>
                  <a:pt x="145385" y="2266318"/>
                </a:lnTo>
                <a:lnTo>
                  <a:pt x="136496" y="2263144"/>
                </a:lnTo>
                <a:lnTo>
                  <a:pt x="127291" y="2259336"/>
                </a:lnTo>
                <a:lnTo>
                  <a:pt x="118720" y="2255528"/>
                </a:lnTo>
                <a:lnTo>
                  <a:pt x="109832" y="2250450"/>
                </a:lnTo>
                <a:lnTo>
                  <a:pt x="101579" y="2245689"/>
                </a:lnTo>
                <a:lnTo>
                  <a:pt x="93326" y="2240294"/>
                </a:lnTo>
                <a:lnTo>
                  <a:pt x="85390" y="2234264"/>
                </a:lnTo>
                <a:lnTo>
                  <a:pt x="77771" y="2227917"/>
                </a:lnTo>
                <a:lnTo>
                  <a:pt x="70470" y="2220935"/>
                </a:lnTo>
                <a:lnTo>
                  <a:pt x="63487" y="2213635"/>
                </a:lnTo>
                <a:lnTo>
                  <a:pt x="56821" y="2206018"/>
                </a:lnTo>
                <a:lnTo>
                  <a:pt x="50472" y="2198402"/>
                </a:lnTo>
                <a:lnTo>
                  <a:pt x="44441" y="2189833"/>
                </a:lnTo>
                <a:lnTo>
                  <a:pt x="38727" y="2181264"/>
                </a:lnTo>
                <a:lnTo>
                  <a:pt x="33013" y="2172060"/>
                </a:lnTo>
                <a:lnTo>
                  <a:pt x="28252" y="2162856"/>
                </a:lnTo>
                <a:lnTo>
                  <a:pt x="23490" y="2153335"/>
                </a:lnTo>
                <a:lnTo>
                  <a:pt x="19364" y="2143180"/>
                </a:lnTo>
                <a:lnTo>
                  <a:pt x="15237" y="2133024"/>
                </a:lnTo>
                <a:lnTo>
                  <a:pt x="11745" y="2122551"/>
                </a:lnTo>
                <a:lnTo>
                  <a:pt x="8888" y="2112078"/>
                </a:lnTo>
                <a:lnTo>
                  <a:pt x="6349" y="2100970"/>
                </a:lnTo>
                <a:lnTo>
                  <a:pt x="3809" y="2089862"/>
                </a:lnTo>
                <a:lnTo>
                  <a:pt x="2540" y="2078754"/>
                </a:lnTo>
                <a:lnTo>
                  <a:pt x="952" y="2067329"/>
                </a:lnTo>
                <a:lnTo>
                  <a:pt x="318" y="2055269"/>
                </a:lnTo>
                <a:lnTo>
                  <a:pt x="0" y="2043844"/>
                </a:lnTo>
                <a:lnTo>
                  <a:pt x="0" y="229774"/>
                </a:lnTo>
                <a:lnTo>
                  <a:pt x="318" y="218031"/>
                </a:lnTo>
                <a:lnTo>
                  <a:pt x="952" y="205971"/>
                </a:lnTo>
                <a:lnTo>
                  <a:pt x="2540" y="194546"/>
                </a:lnTo>
                <a:lnTo>
                  <a:pt x="3809" y="183438"/>
                </a:lnTo>
                <a:lnTo>
                  <a:pt x="6349" y="172330"/>
                </a:lnTo>
                <a:lnTo>
                  <a:pt x="8888" y="161540"/>
                </a:lnTo>
                <a:lnTo>
                  <a:pt x="11745" y="150749"/>
                </a:lnTo>
                <a:lnTo>
                  <a:pt x="15237" y="140276"/>
                </a:lnTo>
                <a:lnTo>
                  <a:pt x="19364" y="130121"/>
                </a:lnTo>
                <a:lnTo>
                  <a:pt x="23490" y="119965"/>
                </a:lnTo>
                <a:lnTo>
                  <a:pt x="28252" y="110444"/>
                </a:lnTo>
                <a:lnTo>
                  <a:pt x="33013" y="101240"/>
                </a:lnTo>
                <a:lnTo>
                  <a:pt x="38727" y="92037"/>
                </a:lnTo>
                <a:lnTo>
                  <a:pt x="44441" y="83468"/>
                </a:lnTo>
                <a:lnTo>
                  <a:pt x="50472" y="74899"/>
                </a:lnTo>
                <a:lnTo>
                  <a:pt x="56821" y="67282"/>
                </a:lnTo>
                <a:lnTo>
                  <a:pt x="63487" y="59665"/>
                </a:lnTo>
                <a:lnTo>
                  <a:pt x="70470" y="52366"/>
                </a:lnTo>
                <a:lnTo>
                  <a:pt x="77771" y="45384"/>
                </a:lnTo>
                <a:lnTo>
                  <a:pt x="85390" y="39036"/>
                </a:lnTo>
                <a:lnTo>
                  <a:pt x="93326" y="33324"/>
                </a:lnTo>
                <a:lnTo>
                  <a:pt x="101579" y="27611"/>
                </a:lnTo>
                <a:lnTo>
                  <a:pt x="109832" y="22851"/>
                </a:lnTo>
                <a:lnTo>
                  <a:pt x="118720" y="17773"/>
                </a:lnTo>
                <a:lnTo>
                  <a:pt x="127291" y="13964"/>
                </a:lnTo>
                <a:lnTo>
                  <a:pt x="136496" y="10156"/>
                </a:lnTo>
                <a:lnTo>
                  <a:pt x="145385" y="6982"/>
                </a:lnTo>
                <a:lnTo>
                  <a:pt x="154908" y="4443"/>
                </a:lnTo>
                <a:lnTo>
                  <a:pt x="164113" y="2539"/>
                </a:lnTo>
                <a:lnTo>
                  <a:pt x="173953" y="952"/>
                </a:lnTo>
                <a:lnTo>
                  <a:pt x="18379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705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/>
          <p:cNvSpPr/>
          <p:nvPr/>
        </p:nvSpPr>
        <p:spPr>
          <a:xfrm flipH="1">
            <a:off x="1251" y="6524709"/>
            <a:ext cx="12192671" cy="3604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85" name="矩形 84"/>
          <p:cNvSpPr/>
          <p:nvPr/>
        </p:nvSpPr>
        <p:spPr>
          <a:xfrm flipH="1">
            <a:off x="1250" y="6595759"/>
            <a:ext cx="12192671" cy="28891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86" name="矩形 5"/>
          <p:cNvSpPr/>
          <p:nvPr/>
        </p:nvSpPr>
        <p:spPr>
          <a:xfrm>
            <a:off x="9975772" y="6492514"/>
            <a:ext cx="1018084" cy="111792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-1" fmla="*/ 55821 w 982405"/>
              <a:gd name="connsiteY0-2" fmla="*/ 0 h 144680"/>
              <a:gd name="connsiteX1-3" fmla="*/ 982405 w 982405"/>
              <a:gd name="connsiteY1-4" fmla="*/ 0 h 144680"/>
              <a:gd name="connsiteX2-5" fmla="*/ 982405 w 982405"/>
              <a:gd name="connsiteY2-6" fmla="*/ 118098 h 144680"/>
              <a:gd name="connsiteX3-7" fmla="*/ 0 w 982405"/>
              <a:gd name="connsiteY3-8" fmla="*/ 144680 h 144680"/>
              <a:gd name="connsiteX4-9" fmla="*/ 55821 w 982405"/>
              <a:gd name="connsiteY4-10" fmla="*/ 0 h 144680"/>
              <a:gd name="connsiteX0-11" fmla="*/ 55821 w 998354"/>
              <a:gd name="connsiteY0-12" fmla="*/ 0 h 147338"/>
              <a:gd name="connsiteX1-13" fmla="*/ 982405 w 998354"/>
              <a:gd name="connsiteY1-14" fmla="*/ 0 h 147338"/>
              <a:gd name="connsiteX2-15" fmla="*/ 998354 w 998354"/>
              <a:gd name="connsiteY2-16" fmla="*/ 147338 h 147338"/>
              <a:gd name="connsiteX3-17" fmla="*/ 0 w 998354"/>
              <a:gd name="connsiteY3-18" fmla="*/ 144680 h 147338"/>
              <a:gd name="connsiteX4-19" fmla="*/ 55821 w 998354"/>
              <a:gd name="connsiteY4-20" fmla="*/ 0 h 147338"/>
              <a:gd name="connsiteX0-21" fmla="*/ 84307 w 1026840"/>
              <a:gd name="connsiteY0-22" fmla="*/ 0 h 150534"/>
              <a:gd name="connsiteX1-23" fmla="*/ 1010891 w 1026840"/>
              <a:gd name="connsiteY1-24" fmla="*/ 0 h 150534"/>
              <a:gd name="connsiteX2-25" fmla="*/ 1026840 w 1026840"/>
              <a:gd name="connsiteY2-26" fmla="*/ 147338 h 150534"/>
              <a:gd name="connsiteX3-27" fmla="*/ 0 w 1026840"/>
              <a:gd name="connsiteY3-28" fmla="*/ 150534 h 150534"/>
              <a:gd name="connsiteX4-29" fmla="*/ 84307 w 1026840"/>
              <a:gd name="connsiteY4-30" fmla="*/ 0 h 150534"/>
              <a:gd name="connsiteX0-31" fmla="*/ 84307 w 1021143"/>
              <a:gd name="connsiteY0-32" fmla="*/ 0 h 153193"/>
              <a:gd name="connsiteX1-33" fmla="*/ 1010891 w 1021143"/>
              <a:gd name="connsiteY1-34" fmla="*/ 0 h 153193"/>
              <a:gd name="connsiteX2-35" fmla="*/ 1021143 w 1021143"/>
              <a:gd name="connsiteY2-36" fmla="*/ 153193 h 153193"/>
              <a:gd name="connsiteX3-37" fmla="*/ 0 w 1021143"/>
              <a:gd name="connsiteY3-38" fmla="*/ 150534 h 153193"/>
              <a:gd name="connsiteX4-39" fmla="*/ 84307 w 1021143"/>
              <a:gd name="connsiteY4-40" fmla="*/ 0 h 153193"/>
              <a:gd name="connsiteX0-41" fmla="*/ 92853 w 1021143"/>
              <a:gd name="connsiteY0-42" fmla="*/ 0 h 153193"/>
              <a:gd name="connsiteX1-43" fmla="*/ 1010891 w 1021143"/>
              <a:gd name="connsiteY1-44" fmla="*/ 0 h 153193"/>
              <a:gd name="connsiteX2-45" fmla="*/ 1021143 w 1021143"/>
              <a:gd name="connsiteY2-46" fmla="*/ 153193 h 153193"/>
              <a:gd name="connsiteX3-47" fmla="*/ 0 w 1021143"/>
              <a:gd name="connsiteY3-48" fmla="*/ 150534 h 153193"/>
              <a:gd name="connsiteX4-49" fmla="*/ 92853 w 1021143"/>
              <a:gd name="connsiteY4-50" fmla="*/ 0 h 153193"/>
              <a:gd name="connsiteX0-51" fmla="*/ 90004 w 1018294"/>
              <a:gd name="connsiteY0-52" fmla="*/ 0 h 153193"/>
              <a:gd name="connsiteX1-53" fmla="*/ 1008042 w 1018294"/>
              <a:gd name="connsiteY1-54" fmla="*/ 0 h 153193"/>
              <a:gd name="connsiteX2-55" fmla="*/ 1018294 w 1018294"/>
              <a:gd name="connsiteY2-56" fmla="*/ 153193 h 153193"/>
              <a:gd name="connsiteX3-57" fmla="*/ 0 w 1018294"/>
              <a:gd name="connsiteY3-58" fmla="*/ 142728 h 153193"/>
              <a:gd name="connsiteX4-59" fmla="*/ 90004 w 1018294"/>
              <a:gd name="connsiteY4-60" fmla="*/ 0 h 15319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87" name="矩形 86"/>
          <p:cNvSpPr/>
          <p:nvPr/>
        </p:nvSpPr>
        <p:spPr>
          <a:xfrm>
            <a:off x="10066731" y="6492513"/>
            <a:ext cx="1070380" cy="392161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5"/>
          </a:p>
        </p:txBody>
      </p:sp>
      <p:sp>
        <p:nvSpPr>
          <p:cNvPr id="88" name="Rectangle 4"/>
          <p:cNvSpPr txBox="1">
            <a:spLocks noChangeArrowheads="1"/>
          </p:cNvSpPr>
          <p:nvPr/>
        </p:nvSpPr>
        <p:spPr bwMode="auto">
          <a:xfrm>
            <a:off x="9985220" y="6492513"/>
            <a:ext cx="1151892" cy="3921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02</a:t>
            </a:r>
            <a:endParaRPr lang="zh-CN" altLang="en-US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 tmFilter="0,0; .5, 1; 1, 1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1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6" presetClass="entr" presetSubtype="2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6" presetClass="entr" presetSubtype="2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6" presetClass="entr" presetSubtype="21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67" grpId="0"/>
      <p:bldP spid="69" grpId="0" animBg="1"/>
      <p:bldP spid="70" grpId="0"/>
      <p:bldP spid="71" grpId="0" animBg="1"/>
      <p:bldP spid="72" grpId="0" animBg="1"/>
      <p:bldP spid="73" grpId="0" animBg="1"/>
      <p:bldP spid="74" grpId="0" animBg="1"/>
      <p:bldP spid="75" grpId="0" animBg="1"/>
      <p:bldP spid="76" grpId="0" animBg="1"/>
      <p:bldP spid="77" grpId="0" animBg="1"/>
      <p:bldP spid="78" grpId="0"/>
      <p:bldP spid="79" grpId="0"/>
      <p:bldP spid="80" grpId="0"/>
      <p:bldP spid="81" grpId="0"/>
      <p:bldP spid="82" grpId="0" animBg="1"/>
      <p:bldP spid="8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345059" y="2266420"/>
            <a:ext cx="1728192" cy="1728192"/>
            <a:chOff x="1417067" y="908720"/>
            <a:chExt cx="1728192" cy="1728192"/>
          </a:xfrm>
        </p:grpSpPr>
        <p:grpSp>
          <p:nvGrpSpPr>
            <p:cNvPr id="4" name="组合 3"/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5" name="椭圆 4"/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7" name="TextBox 7"/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Impact MT Std" pitchFamily="34" charset="0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1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mpact MT Std" pitchFamily="34" charset="0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xtBox 7"/>
          <p:cNvSpPr>
            <a:spLocks noChangeArrowheads="1"/>
          </p:cNvSpPr>
          <p:nvPr/>
        </p:nvSpPr>
        <p:spPr bwMode="auto">
          <a:xfrm>
            <a:off x="4278766" y="2756373"/>
            <a:ext cx="571523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lvl="0">
              <a:defRPr/>
            </a:pP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测试用例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3" name="椭圆 4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6" name="椭圆 4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9" name="椭圆 4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2" name="椭圆 51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5" name="椭圆 54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8" name="椭圆 57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81086CEE-47B6-EC66-8067-7F43F65E2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464AD9-C849-45B6-BBCC-5E990A5EEF5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</a:p>
        </p:txBody>
      </p:sp>
      <p:pic>
        <p:nvPicPr>
          <p:cNvPr id="1026" name="图片 1">
            <a:extLst>
              <a:ext uri="{FF2B5EF4-FFF2-40B4-BE49-F238E27FC236}">
                <a16:creationId xmlns:a16="http://schemas.microsoft.com/office/drawing/2014/main" id="{13C2FD19-C989-A787-8012-D00F3769B9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18" y="1176782"/>
            <a:ext cx="5712253" cy="5313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图片 1">
            <a:extLst>
              <a:ext uri="{FF2B5EF4-FFF2-40B4-BE49-F238E27FC236}">
                <a16:creationId xmlns:a16="http://schemas.microsoft.com/office/drawing/2014/main" id="{FD11F36A-5D50-FC67-28F5-854607C734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1770" y="938612"/>
            <a:ext cx="5272087" cy="5576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58483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</a:t>
            </a:r>
          </a:p>
        </p:txBody>
      </p:sp>
      <p:pic>
        <p:nvPicPr>
          <p:cNvPr id="2050" name="图片 1">
            <a:extLst>
              <a:ext uri="{FF2B5EF4-FFF2-40B4-BE49-F238E27FC236}">
                <a16:creationId xmlns:a16="http://schemas.microsoft.com/office/drawing/2014/main" id="{C845D440-A15A-6A46-4F7D-3E74EAC2C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947" y="1040952"/>
            <a:ext cx="5278438" cy="547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图片 1">
            <a:extLst>
              <a:ext uri="{FF2B5EF4-FFF2-40B4-BE49-F238E27FC236}">
                <a16:creationId xmlns:a16="http://schemas.microsoft.com/office/drawing/2014/main" id="{2654E88D-BC02-40F8-7C7E-44E723022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7627" y="930753"/>
            <a:ext cx="5272087" cy="5597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69784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345059" y="2266420"/>
            <a:ext cx="1728192" cy="1728192"/>
            <a:chOff x="1417067" y="908720"/>
            <a:chExt cx="1728192" cy="1728192"/>
          </a:xfrm>
        </p:grpSpPr>
        <p:grpSp>
          <p:nvGrpSpPr>
            <p:cNvPr id="4" name="组合 3"/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5" name="椭圆 4"/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  <p:sp>
          <p:nvSpPr>
            <p:cNvPr id="7" name="TextBox 7"/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5400" b="1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Impact MT Std" pitchFamily="34" charset="0"/>
                  <a:ea typeface="微软雅黑" panose="020B0503020204020204" pitchFamily="34" charset="-122"/>
                  <a:cs typeface="+mn-cs"/>
                  <a:sym typeface="微软雅黑" panose="020B0503020204020204" pitchFamily="34" charset="-122"/>
                </a:rPr>
                <a:t>2</a:t>
              </a:r>
              <a:endPara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Impact MT Std" pitchFamily="34" charset="0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xtBox 7"/>
          <p:cNvSpPr>
            <a:spLocks noChangeArrowheads="1"/>
          </p:cNvSpPr>
          <p:nvPr/>
        </p:nvSpPr>
        <p:spPr bwMode="auto">
          <a:xfrm>
            <a:off x="4218085" y="2698467"/>
            <a:ext cx="571523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微软雅黑" panose="020B0503020204020204" pitchFamily="34" charset="-122"/>
              </a:rPr>
              <a:t>单元测试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3" name="椭圆 4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4" name="椭圆 4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6" name="椭圆 4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9" name="椭圆 4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0" name="椭圆 4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2" name="椭圆 51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3" name="椭圆 52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5" name="椭圆 54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8" name="椭圆 57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740EE252-DDFE-A817-FE0B-F6FCA84A4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1464AD9-C849-45B6-BBCC-5E990A5EEF54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72981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28"/>
          <p:cNvSpPr txBox="1"/>
          <p:nvPr/>
        </p:nvSpPr>
        <p:spPr>
          <a:xfrm>
            <a:off x="217554" y="333373"/>
            <a:ext cx="3383593" cy="523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</a:p>
        </p:txBody>
      </p:sp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E4DEC80E-3CBA-CA71-C52E-5D1D4C328A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149343"/>
              </p:ext>
            </p:extLst>
          </p:nvPr>
        </p:nvGraphicFramePr>
        <p:xfrm>
          <a:off x="3460749" y="692696"/>
          <a:ext cx="5273675" cy="623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Document" r:id="rId3" imgW="5274174" imgH="6234983" progId="Word.Document.12">
                  <p:embed/>
                </p:oleObj>
              </mc:Choice>
              <mc:Fallback>
                <p:oleObj name="Document" r:id="rId3" imgW="5274174" imgH="623498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0749" y="692696"/>
                        <a:ext cx="5273675" cy="623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7232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3000">
        <p14:flip dir="r"/>
      </p:transition>
    </mc:Choice>
    <mc:Fallback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/>
          <p:cNvGrpSpPr/>
          <p:nvPr/>
        </p:nvGrpSpPr>
        <p:grpSpPr>
          <a:xfrm>
            <a:off x="1345059" y="2266420"/>
            <a:ext cx="1728192" cy="1728192"/>
            <a:chOff x="1417067" y="908720"/>
            <a:chExt cx="1728192" cy="1728192"/>
          </a:xfrm>
        </p:grpSpPr>
        <p:grpSp>
          <p:nvGrpSpPr>
            <p:cNvPr id="4" name="组合 3"/>
            <p:cNvGrpSpPr/>
            <p:nvPr/>
          </p:nvGrpSpPr>
          <p:grpSpPr>
            <a:xfrm>
              <a:off x="1417067" y="908720"/>
              <a:ext cx="1728192" cy="1728192"/>
              <a:chOff x="3724323" y="1908536"/>
              <a:chExt cx="1329153" cy="1329153"/>
            </a:xfrm>
            <a:gradFill>
              <a:gsLst>
                <a:gs pos="62000">
                  <a:srgbClr val="C69135"/>
                </a:gs>
                <a:gs pos="34200">
                  <a:srgbClr val="E6D38F"/>
                </a:gs>
                <a:gs pos="0">
                  <a:srgbClr val="FCD860"/>
                </a:gs>
                <a:gs pos="100000">
                  <a:srgbClr val="F1DF97"/>
                </a:gs>
              </a:gsLst>
              <a:lin ang="12000000" scaled="0"/>
            </a:gradFill>
          </p:grpSpPr>
          <p:sp>
            <p:nvSpPr>
              <p:cNvPr id="5" name="椭圆 4"/>
              <p:cNvSpPr/>
              <p:nvPr/>
            </p:nvSpPr>
            <p:spPr>
              <a:xfrm>
                <a:off x="3724323" y="1908536"/>
                <a:ext cx="1329153" cy="1329153"/>
              </a:xfrm>
              <a:prstGeom prst="ellipse">
                <a:avLst/>
              </a:prstGeom>
              <a:solidFill>
                <a:srgbClr val="0070C0"/>
              </a:solidFill>
              <a:ln w="28575">
                <a:solidFill>
                  <a:srgbClr val="0070C0"/>
                </a:solidFill>
              </a:ln>
              <a:effectLst>
                <a:outerShdw blurRad="279400" dist="889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  <p:sp>
            <p:nvSpPr>
              <p:cNvPr id="6" name="椭圆 5"/>
              <p:cNvSpPr/>
              <p:nvPr/>
            </p:nvSpPr>
            <p:spPr>
              <a:xfrm>
                <a:off x="3839838" y="2024052"/>
                <a:ext cx="1098122" cy="1098122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>
                  <a:solidFill>
                    <a:srgbClr val="0070C0"/>
                  </a:solidFill>
                </a:endParaRPr>
              </a:p>
            </p:txBody>
          </p:sp>
        </p:grpSp>
        <p:sp>
          <p:nvSpPr>
            <p:cNvPr id="7" name="TextBox 7"/>
            <p:cNvSpPr>
              <a:spLocks noChangeArrowheads="1"/>
            </p:cNvSpPr>
            <p:nvPr/>
          </p:nvSpPr>
          <p:spPr bwMode="auto">
            <a:xfrm>
              <a:off x="1489075" y="1340768"/>
              <a:ext cx="1487074" cy="830997"/>
            </a:xfrm>
            <a:prstGeom prst="rect">
              <a:avLst/>
            </a:prstGeom>
            <a:noFill/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5400" b="1" dirty="0">
                  <a:solidFill>
                    <a:srgbClr val="0070C0"/>
                  </a:solidFill>
                  <a:latin typeface="Impact MT Std" pitchFamily="34" charset="0"/>
                  <a:ea typeface="微软雅黑" panose="020B0503020204020204" pitchFamily="34" charset="-122"/>
                  <a:sym typeface="微软雅黑" panose="020B0503020204020204" pitchFamily="34" charset="-122"/>
                </a:rPr>
                <a:t>3</a:t>
              </a:r>
              <a:endParaRPr lang="zh-CN" altLang="en-US" sz="5400" b="1" dirty="0">
                <a:solidFill>
                  <a:srgbClr val="0070C0"/>
                </a:solidFill>
                <a:latin typeface="Impact MT Std" pitchFamily="34" charset="0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7" name="TextBox 7"/>
          <p:cNvSpPr>
            <a:spLocks noChangeArrowheads="1"/>
          </p:cNvSpPr>
          <p:nvPr/>
        </p:nvSpPr>
        <p:spPr bwMode="auto">
          <a:xfrm>
            <a:off x="4657427" y="2728381"/>
            <a:ext cx="571523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54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集成测试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11204670" y="520051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3" name="椭圆 42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0988646" y="5906906"/>
            <a:ext cx="360040" cy="36004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6" name="椭圆 45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椭圆 46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779671" y="5243790"/>
            <a:ext cx="946294" cy="946294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49" name="椭圆 48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椭圆 49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9914011" y="6294324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2" name="椭圆 51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椭圆 52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597315" y="4226928"/>
            <a:ext cx="720080" cy="720080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5" name="椭圆 54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椭圆 55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10929051" y="5040912"/>
            <a:ext cx="222188" cy="222188"/>
            <a:chOff x="3724323" y="1908536"/>
            <a:chExt cx="1329153" cy="1329153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</p:grpSpPr>
        <p:sp>
          <p:nvSpPr>
            <p:cNvPr id="58" name="椭圆 57"/>
            <p:cNvSpPr/>
            <p:nvPr/>
          </p:nvSpPr>
          <p:spPr>
            <a:xfrm>
              <a:off x="3724323" y="1908536"/>
              <a:ext cx="1329153" cy="1329153"/>
            </a:xfrm>
            <a:prstGeom prst="ellipse">
              <a:avLst/>
            </a:prstGeom>
            <a:solidFill>
              <a:srgbClr val="0070C0"/>
            </a:solidFill>
            <a:ln w="28575">
              <a:solidFill>
                <a:srgbClr val="0070C0"/>
              </a:solidFill>
            </a:ln>
            <a:effectLst>
              <a:outerShdw blurRad="279400" dist="889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3839838" y="2024052"/>
              <a:ext cx="1098122" cy="10981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A621822B-E4C6-87A4-ECAE-953F46656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464AD9-C849-45B6-BBCC-5E990A5EEF5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922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191</Words>
  <Application>Microsoft Office PowerPoint</Application>
  <PresentationFormat>自定义</PresentationFormat>
  <Paragraphs>62</Paragraphs>
  <Slides>17</Slides>
  <Notes>16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Impact MT Std</vt:lpstr>
      <vt:lpstr>方正兰亭超细黑简体</vt:lpstr>
      <vt:lpstr>宋体</vt:lpstr>
      <vt:lpstr>微软雅黑</vt:lpstr>
      <vt:lpstr>Arial</vt:lpstr>
      <vt:lpstr>Calibri</vt:lpstr>
      <vt:lpstr>Office 主题​​</vt:lpstr>
      <vt:lpstr>1_Office 主题​​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999</dc:creator>
  <cp:lastModifiedBy>a 1</cp:lastModifiedBy>
  <cp:revision>6</cp:revision>
  <dcterms:created xsi:type="dcterms:W3CDTF">2015-12-21T02:26:00Z</dcterms:created>
  <dcterms:modified xsi:type="dcterms:W3CDTF">2022-12-11T12:55:25Z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2052-10.1.0.5973</vt:lpwstr>
  </property>
</Properties>
</file>

<file path=docProps/thumbnail.jpeg>
</file>